
<file path=[Content_Types].xml><?xml version="1.0" encoding="utf-8"?>
<Types xmlns="http://schemas.openxmlformats.org/package/2006/content-types">
  <Default Extension="bin" ContentType="image/png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theme/theme4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slideLayouts/slideLayout6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ppt/slideLayouts/slideLayout7.xml" ContentType="application/vnd.openxmlformats-officedocument.presentationml.slideLayout+xml"/>
  <Override PartName="/ppt/theme/theme23.xml" ContentType="application/vnd.openxmlformats-officedocument.theme+xml"/>
  <Override PartName="/ppt/theme/theme24.xml" ContentType="application/vnd.openxmlformats-officedocument.theme+xml"/>
  <Override PartName="/ppt/theme/theme25.xml" ContentType="application/vnd.openxmlformats-officedocument.theme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ppt/theme/theme29.xml" ContentType="application/vnd.openxmlformats-officedocument.theme+xml"/>
  <Override PartName="/ppt/theme/theme30.xml" ContentType="application/vnd.openxmlformats-officedocument.theme+xml"/>
  <Override PartName="/ppt/theme/theme31.xml" ContentType="application/vnd.openxmlformats-officedocument.theme+xml"/>
  <Override PartName="/ppt/theme/theme32.xml" ContentType="application/vnd.openxmlformats-officedocument.theme+xml"/>
  <Override PartName="/ppt/theme/theme33.xml" ContentType="application/vnd.openxmlformats-officedocument.theme+xml"/>
  <Override PartName="/ppt/theme/theme34.xml" ContentType="application/vnd.openxmlformats-officedocument.theme+xml"/>
  <Override PartName="/ppt/slideLayouts/slideLayout8.xml" ContentType="application/vnd.openxmlformats-officedocument.presentationml.slideLayout+xml"/>
  <Override PartName="/ppt/theme/theme35.xml" ContentType="application/vnd.openxmlformats-officedocument.theme+xml"/>
  <Override PartName="/ppt/theme/theme3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media/image5.bin" ContentType="image/jpeg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49" r:id="rId2"/>
    <p:sldMasterId id="2147483651" r:id="rId3"/>
    <p:sldMasterId id="2147483653" r:id="rId4"/>
    <p:sldMasterId id="2147483655" r:id="rId5"/>
    <p:sldMasterId id="2147483657" r:id="rId6"/>
    <p:sldMasterId id="2147483658" r:id="rId7"/>
    <p:sldMasterId id="2147483659" r:id="rId8"/>
    <p:sldMasterId id="2147483660" r:id="rId9"/>
    <p:sldMasterId id="2147483661" r:id="rId10"/>
    <p:sldMasterId id="2147483662" r:id="rId11"/>
    <p:sldMasterId id="2147483664" r:id="rId12"/>
    <p:sldMasterId id="2147483665" r:id="rId13"/>
    <p:sldMasterId id="2147483666" r:id="rId14"/>
    <p:sldMasterId id="2147483667" r:id="rId15"/>
    <p:sldMasterId id="2147483668" r:id="rId16"/>
    <p:sldMasterId id="2147483669" r:id="rId17"/>
    <p:sldMasterId id="2147483670" r:id="rId18"/>
    <p:sldMasterId id="2147483671" r:id="rId19"/>
    <p:sldMasterId id="2147483672" r:id="rId20"/>
    <p:sldMasterId id="2147483673" r:id="rId21"/>
    <p:sldMasterId id="2147483674" r:id="rId22"/>
    <p:sldMasterId id="2147483675" r:id="rId23"/>
    <p:sldMasterId id="2147483677" r:id="rId24"/>
    <p:sldMasterId id="2147483678" r:id="rId25"/>
    <p:sldMasterId id="2147483679" r:id="rId26"/>
    <p:sldMasterId id="2147483680" r:id="rId27"/>
    <p:sldMasterId id="2147483681" r:id="rId28"/>
    <p:sldMasterId id="2147483682" r:id="rId29"/>
    <p:sldMasterId id="2147483683" r:id="rId30"/>
    <p:sldMasterId id="2147483684" r:id="rId31"/>
    <p:sldMasterId id="2147483685" r:id="rId32"/>
    <p:sldMasterId id="2147483686" r:id="rId33"/>
    <p:sldMasterId id="2147483687" r:id="rId34"/>
    <p:sldMasterId id="2147483688" r:id="rId35"/>
  </p:sldMasterIdLst>
  <p:notesMasterIdLst>
    <p:notesMasterId r:id="rId57"/>
  </p:notesMasterIdLst>
  <p:sldIdLst>
    <p:sldId id="256" r:id="rId36"/>
    <p:sldId id="257" r:id="rId37"/>
    <p:sldId id="275" r:id="rId38"/>
    <p:sldId id="280" r:id="rId39"/>
    <p:sldId id="277" r:id="rId40"/>
    <p:sldId id="258" r:id="rId41"/>
    <p:sldId id="259" r:id="rId42"/>
    <p:sldId id="260" r:id="rId43"/>
    <p:sldId id="261" r:id="rId44"/>
    <p:sldId id="262" r:id="rId45"/>
    <p:sldId id="270" r:id="rId46"/>
    <p:sldId id="271" r:id="rId47"/>
    <p:sldId id="272" r:id="rId48"/>
    <p:sldId id="263" r:id="rId49"/>
    <p:sldId id="264" r:id="rId50"/>
    <p:sldId id="265" r:id="rId51"/>
    <p:sldId id="274" r:id="rId52"/>
    <p:sldId id="266" r:id="rId53"/>
    <p:sldId id="267" r:id="rId54"/>
    <p:sldId id="268" r:id="rId55"/>
    <p:sldId id="269" r:id="rId56"/>
  </p:sldIdLst>
  <p:sldSz cx="10080625" cy="5670550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0" d="100"/>
          <a:sy n="130" d="100"/>
        </p:scale>
        <p:origin x="69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4.xml"/><Relationship Id="rId21" Type="http://schemas.openxmlformats.org/officeDocument/2006/relationships/slideMaster" Target="slideMasters/slideMaster21.xml"/><Relationship Id="rId34" Type="http://schemas.openxmlformats.org/officeDocument/2006/relationships/slideMaster" Target="slideMasters/slideMaster34.xml"/><Relationship Id="rId42" Type="http://schemas.openxmlformats.org/officeDocument/2006/relationships/slide" Target="slides/slide7.xml"/><Relationship Id="rId47" Type="http://schemas.openxmlformats.org/officeDocument/2006/relationships/slide" Target="slides/slide12.xml"/><Relationship Id="rId50" Type="http://schemas.openxmlformats.org/officeDocument/2006/relationships/slide" Target="slides/slide15.xml"/><Relationship Id="rId55" Type="http://schemas.openxmlformats.org/officeDocument/2006/relationships/slide" Target="slides/slide20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Master" Target="slideMasters/slideMaster29.xml"/><Relationship Id="rId41" Type="http://schemas.openxmlformats.org/officeDocument/2006/relationships/slide" Target="slides/slide6.xml"/><Relationship Id="rId54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Master" Target="slideMasters/slideMaster32.xml"/><Relationship Id="rId37" Type="http://schemas.openxmlformats.org/officeDocument/2006/relationships/slide" Target="slides/slide2.xml"/><Relationship Id="rId40" Type="http://schemas.openxmlformats.org/officeDocument/2006/relationships/slide" Target="slides/slide5.xml"/><Relationship Id="rId45" Type="http://schemas.openxmlformats.org/officeDocument/2006/relationships/slide" Target="slides/slide10.xml"/><Relationship Id="rId53" Type="http://schemas.openxmlformats.org/officeDocument/2006/relationships/slide" Target="slides/slide18.xml"/><Relationship Id="rId58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" Target="slides/slide1.xml"/><Relationship Id="rId49" Type="http://schemas.openxmlformats.org/officeDocument/2006/relationships/slide" Target="slides/slide14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Master" Target="slideMasters/slideMaster31.xml"/><Relationship Id="rId44" Type="http://schemas.openxmlformats.org/officeDocument/2006/relationships/slide" Target="slides/slide9.xml"/><Relationship Id="rId52" Type="http://schemas.openxmlformats.org/officeDocument/2006/relationships/slide" Target="slides/slide17.xml"/><Relationship Id="rId6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43" Type="http://schemas.openxmlformats.org/officeDocument/2006/relationships/slide" Target="slides/slide8.xml"/><Relationship Id="rId48" Type="http://schemas.openxmlformats.org/officeDocument/2006/relationships/slide" Target="slides/slide13.xml"/><Relationship Id="rId56" Type="http://schemas.openxmlformats.org/officeDocument/2006/relationships/slide" Target="slides/slide2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" Target="slides/slide3.xml"/><Relationship Id="rId46" Type="http://schemas.openxmlformats.org/officeDocument/2006/relationships/slide" Target="slides/slide11.xml"/><Relationship Id="rId5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Obdélník 108"/>
          <p:cNvSpPr/>
          <p:nvPr/>
        </p:nvSpPr>
        <p:spPr>
          <a:xfrm>
            <a:off x="0" y="0"/>
            <a:ext cx="7560000" cy="106920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10" name="AutoShape 1"/>
          <p:cNvSpPr/>
          <p:nvPr/>
        </p:nvSpPr>
        <p:spPr>
          <a:xfrm>
            <a:off x="0" y="0"/>
            <a:ext cx="7559640" cy="10691640"/>
          </a:xfrm>
          <a:custGeom>
            <a:avLst/>
            <a:gdLst>
              <a:gd name="textAreaLeft" fmla="*/ 360 w 7559640"/>
              <a:gd name="textAreaRight" fmla="*/ 7559280 w 7559640"/>
              <a:gd name="textAreaTop" fmla="*/ 360 h 10691640"/>
              <a:gd name="textAreaBottom" fmla="*/ 10691280 h 10691640"/>
            </a:gdLst>
            <a:ahLst/>
            <a:cxnLst/>
            <a:rect l="textAreaLeft" t="textAreaTop" r="textAreaRight" b="textAreaBottom"/>
            <a:pathLst>
              <a:path w="21600" h="30549">
                <a:moveTo>
                  <a:pt x="4" y="0"/>
                </a:moveTo>
                <a:arcTo wR="4" hR="4" stAng="16200000" swAng="-5400000"/>
                <a:lnTo>
                  <a:pt x="0" y="30545"/>
                </a:lnTo>
                <a:arcTo wR="4" hR="4" stAng="10800000" swAng="-5400000"/>
                <a:lnTo>
                  <a:pt x="21596" y="30549"/>
                </a:lnTo>
                <a:arcTo wR="4" hR="4" stAng="5400000" swAng="-5400000"/>
                <a:lnTo>
                  <a:pt x="21600" y="4"/>
                </a:lnTo>
                <a:arcTo wR="4" hR="4" stAng="0" swAng="-5400000"/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11" name="AutoShape 2"/>
          <p:cNvSpPr/>
          <p:nvPr/>
        </p:nvSpPr>
        <p:spPr>
          <a:xfrm>
            <a:off x="0" y="0"/>
            <a:ext cx="7559640" cy="10691640"/>
          </a:xfrm>
          <a:custGeom>
            <a:avLst/>
            <a:gdLst>
              <a:gd name="textAreaLeft" fmla="*/ 360 w 7559640"/>
              <a:gd name="textAreaRight" fmla="*/ 7559280 w 7559640"/>
              <a:gd name="textAreaTop" fmla="*/ 360 h 10691640"/>
              <a:gd name="textAreaBottom" fmla="*/ 10691280 h 10691640"/>
            </a:gdLst>
            <a:ahLst/>
            <a:cxnLst/>
            <a:rect l="textAreaLeft" t="textAreaTop" r="textAreaRight" b="textAreaBottom"/>
            <a:pathLst>
              <a:path w="21600" h="30549">
                <a:moveTo>
                  <a:pt x="4" y="0"/>
                </a:moveTo>
                <a:arcTo wR="4" hR="4" stAng="16200000" swAng="-5400000"/>
                <a:lnTo>
                  <a:pt x="0" y="30545"/>
                </a:lnTo>
                <a:arcTo wR="4" hR="4" stAng="10800000" swAng="-5400000"/>
                <a:lnTo>
                  <a:pt x="21596" y="30549"/>
                </a:lnTo>
                <a:arcTo wR="4" hR="4" stAng="5400000" swAng="-5400000"/>
                <a:lnTo>
                  <a:pt x="21600" y="4"/>
                </a:lnTo>
                <a:arcTo wR="4" hR="4" stAng="0" swAng="-5400000"/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12" name="AutoShape 3"/>
          <p:cNvSpPr/>
          <p:nvPr/>
        </p:nvSpPr>
        <p:spPr>
          <a:xfrm>
            <a:off x="0" y="0"/>
            <a:ext cx="7559640" cy="10691640"/>
          </a:xfrm>
          <a:custGeom>
            <a:avLst/>
            <a:gdLst>
              <a:gd name="textAreaLeft" fmla="*/ 360 w 7559640"/>
              <a:gd name="textAreaRight" fmla="*/ 7559280 w 7559640"/>
              <a:gd name="textAreaTop" fmla="*/ 360 h 10691640"/>
              <a:gd name="textAreaBottom" fmla="*/ 10691280 h 10691640"/>
            </a:gdLst>
            <a:ahLst/>
            <a:cxnLst/>
            <a:rect l="textAreaLeft" t="textAreaTop" r="textAreaRight" b="textAreaBottom"/>
            <a:pathLst>
              <a:path w="21600" h="30549">
                <a:moveTo>
                  <a:pt x="4" y="0"/>
                </a:moveTo>
                <a:arcTo wR="4" hR="4" stAng="16200000" swAng="-5400000"/>
                <a:lnTo>
                  <a:pt x="0" y="30545"/>
                </a:lnTo>
                <a:arcTo wR="4" hR="4" stAng="10800000" swAng="-5400000"/>
                <a:lnTo>
                  <a:pt x="21596" y="30549"/>
                </a:lnTo>
                <a:arcTo wR="4" hR="4" stAng="5400000" swAng="-5400000"/>
                <a:lnTo>
                  <a:pt x="21600" y="4"/>
                </a:lnTo>
                <a:arcTo wR="4" hR="4" stAng="0" swAng="-5400000"/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13" name="AutoShape 4"/>
          <p:cNvSpPr/>
          <p:nvPr/>
        </p:nvSpPr>
        <p:spPr>
          <a:xfrm>
            <a:off x="0" y="0"/>
            <a:ext cx="7559640" cy="10691640"/>
          </a:xfrm>
          <a:custGeom>
            <a:avLst/>
            <a:gdLst>
              <a:gd name="textAreaLeft" fmla="*/ 360 w 7559640"/>
              <a:gd name="textAreaRight" fmla="*/ 7559280 w 7559640"/>
              <a:gd name="textAreaTop" fmla="*/ 360 h 10691640"/>
              <a:gd name="textAreaBottom" fmla="*/ 10691280 h 10691640"/>
            </a:gdLst>
            <a:ahLst/>
            <a:cxnLst/>
            <a:rect l="textAreaLeft" t="textAreaTop" r="textAreaRight" b="textAreaBottom"/>
            <a:pathLst>
              <a:path w="21600" h="30549">
                <a:moveTo>
                  <a:pt x="4" y="0"/>
                </a:moveTo>
                <a:arcTo wR="4" hR="4" stAng="16200000" swAng="-5400000"/>
                <a:lnTo>
                  <a:pt x="0" y="30545"/>
                </a:lnTo>
                <a:arcTo wR="4" hR="4" stAng="10800000" swAng="-5400000"/>
                <a:lnTo>
                  <a:pt x="21596" y="30549"/>
                </a:lnTo>
                <a:arcTo wR="4" hR="4" stAng="5400000" swAng="-5400000"/>
                <a:lnTo>
                  <a:pt x="21600" y="4"/>
                </a:lnTo>
                <a:arcTo wR="4" hR="4" stAng="0" swAng="-5400000"/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14" name="AutoShape 5"/>
          <p:cNvSpPr/>
          <p:nvPr/>
        </p:nvSpPr>
        <p:spPr>
          <a:xfrm>
            <a:off x="0" y="0"/>
            <a:ext cx="7559640" cy="10691640"/>
          </a:xfrm>
          <a:custGeom>
            <a:avLst/>
            <a:gdLst>
              <a:gd name="textAreaLeft" fmla="*/ 360 w 7559640"/>
              <a:gd name="textAreaRight" fmla="*/ 7559280 w 7559640"/>
              <a:gd name="textAreaTop" fmla="*/ 360 h 10691640"/>
              <a:gd name="textAreaBottom" fmla="*/ 10691280 h 10691640"/>
            </a:gdLst>
            <a:ahLst/>
            <a:cxnLst/>
            <a:rect l="textAreaLeft" t="textAreaTop" r="textAreaRight" b="textAreaBottom"/>
            <a:pathLst>
              <a:path w="21600" h="30549">
                <a:moveTo>
                  <a:pt x="4" y="0"/>
                </a:moveTo>
                <a:arcTo wR="4" hR="4" stAng="16200000" swAng="-5400000"/>
                <a:lnTo>
                  <a:pt x="0" y="30545"/>
                </a:lnTo>
                <a:arcTo wR="4" hR="4" stAng="10800000" swAng="-5400000"/>
                <a:lnTo>
                  <a:pt x="21596" y="30549"/>
                </a:lnTo>
                <a:arcTo wR="4" hR="4" stAng="5400000" swAng="-5400000"/>
                <a:lnTo>
                  <a:pt x="21600" y="4"/>
                </a:lnTo>
                <a:arcTo wR="4" hR="4" stAng="0" swAng="-5400000"/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15" name="AutoShape 6"/>
          <p:cNvSpPr/>
          <p:nvPr/>
        </p:nvSpPr>
        <p:spPr>
          <a:xfrm>
            <a:off x="0" y="0"/>
            <a:ext cx="7559640" cy="10691640"/>
          </a:xfrm>
          <a:custGeom>
            <a:avLst/>
            <a:gdLst>
              <a:gd name="textAreaLeft" fmla="*/ 360 w 7559640"/>
              <a:gd name="textAreaRight" fmla="*/ 7559280 w 7559640"/>
              <a:gd name="textAreaTop" fmla="*/ 360 h 10691640"/>
              <a:gd name="textAreaBottom" fmla="*/ 10691280 h 10691640"/>
            </a:gdLst>
            <a:ahLst/>
            <a:cxnLst/>
            <a:rect l="textAreaLeft" t="textAreaTop" r="textAreaRight" b="textAreaBottom"/>
            <a:pathLst>
              <a:path w="21600" h="30549">
                <a:moveTo>
                  <a:pt x="4" y="0"/>
                </a:moveTo>
                <a:arcTo wR="4" hR="4" stAng="16200000" swAng="-5400000"/>
                <a:lnTo>
                  <a:pt x="0" y="30545"/>
                </a:lnTo>
                <a:arcTo wR="4" hR="4" stAng="10800000" swAng="-5400000"/>
                <a:lnTo>
                  <a:pt x="21596" y="30549"/>
                </a:lnTo>
                <a:arcTo wR="4" hR="4" stAng="5400000" swAng="-5400000"/>
                <a:lnTo>
                  <a:pt x="21600" y="4"/>
                </a:lnTo>
                <a:arcTo wR="4" hR="4" stAng="0" swAng="-5400000"/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16" name="AutoShape 7"/>
          <p:cNvSpPr/>
          <p:nvPr/>
        </p:nvSpPr>
        <p:spPr>
          <a:xfrm>
            <a:off x="0" y="0"/>
            <a:ext cx="7559640" cy="10691640"/>
          </a:xfrm>
          <a:custGeom>
            <a:avLst/>
            <a:gdLst>
              <a:gd name="textAreaLeft" fmla="*/ 360 w 7559640"/>
              <a:gd name="textAreaRight" fmla="*/ 7559280 w 7559640"/>
              <a:gd name="textAreaTop" fmla="*/ 360 h 10691640"/>
              <a:gd name="textAreaBottom" fmla="*/ 10691280 h 10691640"/>
            </a:gdLst>
            <a:ahLst/>
            <a:cxnLst/>
            <a:rect l="textAreaLeft" t="textAreaTop" r="textAreaRight" b="textAreaBottom"/>
            <a:pathLst>
              <a:path w="21600" h="30549">
                <a:moveTo>
                  <a:pt x="4" y="0"/>
                </a:moveTo>
                <a:arcTo wR="4" hR="4" stAng="16200000" swAng="-5400000"/>
                <a:lnTo>
                  <a:pt x="0" y="30545"/>
                </a:lnTo>
                <a:arcTo wR="4" hR="4" stAng="10800000" swAng="-5400000"/>
                <a:lnTo>
                  <a:pt x="21596" y="30549"/>
                </a:lnTo>
                <a:arcTo wR="4" hR="4" stAng="5400000" swAng="-5400000"/>
                <a:lnTo>
                  <a:pt x="21600" y="4"/>
                </a:lnTo>
                <a:arcTo wR="4" hR="4" stAng="0" swAng="-5400000"/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1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640" y="812520"/>
            <a:ext cx="5332320" cy="3995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přesun snímku</a:t>
            </a: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35760" cy="4798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451"/>
              </a:spcBef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1200" b="0" u="none" strike="noStrike">
                <a:solidFill>
                  <a:srgbClr val="000000"/>
                </a:solidFill>
                <a:uFillTx/>
                <a:latin typeface="Times New Roman"/>
              </a:rPr>
              <a:t>Klikněte pro úpravu formátu komentářů</a:t>
            </a:r>
          </a:p>
        </p:txBody>
      </p:sp>
      <p:sp>
        <p:nvSpPr>
          <p:cNvPr id="119" name="Text Box 10"/>
          <p:cNvSpPr/>
          <p:nvPr/>
        </p:nvSpPr>
        <p:spPr>
          <a:xfrm>
            <a:off x="0" y="0"/>
            <a:ext cx="3279600" cy="53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20" name="Text Box 11"/>
          <p:cNvSpPr/>
          <p:nvPr/>
        </p:nvSpPr>
        <p:spPr>
          <a:xfrm>
            <a:off x="4278240" y="0"/>
            <a:ext cx="3279960" cy="53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21" name="Text Box 12"/>
          <p:cNvSpPr/>
          <p:nvPr/>
        </p:nvSpPr>
        <p:spPr>
          <a:xfrm>
            <a:off x="0" y="10156680"/>
            <a:ext cx="3279600" cy="53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 type="sldNum" idx="27"/>
          </p:nvPr>
        </p:nvSpPr>
        <p:spPr>
          <a:xfrm>
            <a:off x="4278240" y="10156320"/>
            <a:ext cx="3268800" cy="5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marL="216000" indent="-216000" algn="r">
              <a:lnSpc>
                <a:spcPct val="95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  <a:def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defRPr>
            </a:lvl1pPr>
          </a:lstStyle>
          <a:p>
            <a:pPr marL="216000" indent="-216000" algn="r">
              <a:lnSpc>
                <a:spcPct val="95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EB3A651E-B593-41C1-B97F-9A693D868651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rPr>
              <a:t>‹#›</a:t>
            </a:fld>
            <a:endParaRPr lang="cs-CZ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Rectangle 13"/>
          <p:cNvSpPr/>
          <p:nvPr/>
        </p:nvSpPr>
        <p:spPr>
          <a:xfrm>
            <a:off x="4278240" y="10156680"/>
            <a:ext cx="3268800" cy="522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marL="216000" indent="-216000" algn="r">
              <a:lnSpc>
                <a:spcPct val="95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192CFE6E-0DB1-4FE6-9DDE-5E52A9948732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1</a:t>
            </a:fld>
            <a:endParaRPr lang="cs-CZ" sz="14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61" name="Text Box 1"/>
          <p:cNvSpPr/>
          <p:nvPr/>
        </p:nvSpPr>
        <p:spPr>
          <a:xfrm>
            <a:off x="4278240" y="10156680"/>
            <a:ext cx="3279960" cy="53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95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FB7B46F3-6B30-4883-9E88-9D8CDD34741F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1</a:t>
            </a:fld>
            <a:endParaRPr lang="cs-CZ" sz="14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6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640" y="812880"/>
            <a:ext cx="5344920" cy="4008240"/>
          </a:xfrm>
          <a:prstGeom prst="rect">
            <a:avLst/>
          </a:prstGeom>
          <a:ln w="0">
            <a:noFill/>
          </a:ln>
        </p:spPr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755280" y="5078520"/>
            <a:ext cx="6048360" cy="4811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spcBef>
                <a:spcPts val="451"/>
              </a:spcBef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Rectangle 13"/>
          <p:cNvSpPr/>
          <p:nvPr/>
        </p:nvSpPr>
        <p:spPr>
          <a:xfrm>
            <a:off x="4278240" y="10156680"/>
            <a:ext cx="3268800" cy="522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marL="216000" indent="-216000" algn="r">
              <a:lnSpc>
                <a:spcPct val="95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54F62E61-0FEB-42C4-A748-1971E9082B82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10</a:t>
            </a:fld>
            <a:endParaRPr lang="cs-CZ" sz="14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8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640" y="812880"/>
            <a:ext cx="5333760" cy="3997080"/>
          </a:xfrm>
          <a:prstGeom prst="rect">
            <a:avLst/>
          </a:prstGeom>
          <a:ln w="0">
            <a:noFill/>
          </a:ln>
        </p:spPr>
      </p:sp>
      <p:sp>
        <p:nvSpPr>
          <p:cNvPr id="186" name="PlaceHolder 2"/>
          <p:cNvSpPr>
            <a:spLocks noGrp="1"/>
          </p:cNvSpPr>
          <p:nvPr>
            <p:ph type="body"/>
          </p:nvPr>
        </p:nvSpPr>
        <p:spPr>
          <a:xfrm>
            <a:off x="755640" y="5078160"/>
            <a:ext cx="6037200" cy="480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spcBef>
                <a:spcPts val="451"/>
              </a:spcBef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Rectangle 13"/>
          <p:cNvSpPr/>
          <p:nvPr/>
        </p:nvSpPr>
        <p:spPr>
          <a:xfrm>
            <a:off x="4278240" y="10156680"/>
            <a:ext cx="3268800" cy="522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marL="216000" indent="-216000" algn="r">
              <a:lnSpc>
                <a:spcPct val="95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25FD9613-861A-48FD-B436-3AC339959371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14</a:t>
            </a:fld>
            <a:endParaRPr lang="cs-CZ" sz="14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8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640" y="812880"/>
            <a:ext cx="5333760" cy="3997080"/>
          </a:xfrm>
          <a:prstGeom prst="rect">
            <a:avLst/>
          </a:prstGeom>
          <a:ln w="0">
            <a:noFill/>
          </a:ln>
        </p:spPr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755640" y="5078160"/>
            <a:ext cx="6037200" cy="480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spcBef>
                <a:spcPts val="451"/>
              </a:spcBef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3"/>
          <p:cNvSpPr/>
          <p:nvPr/>
        </p:nvSpPr>
        <p:spPr>
          <a:xfrm>
            <a:off x="4278240" y="10156680"/>
            <a:ext cx="3268800" cy="522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marL="216000" indent="-216000" algn="r">
              <a:lnSpc>
                <a:spcPct val="95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55B08611-565B-45A6-966C-94C6867AEF55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15</a:t>
            </a:fld>
            <a:endParaRPr lang="cs-CZ" sz="14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9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640" y="812880"/>
            <a:ext cx="5333760" cy="3997080"/>
          </a:xfrm>
          <a:prstGeom prst="rect">
            <a:avLst/>
          </a:prstGeom>
          <a:ln w="0">
            <a:noFill/>
          </a:ln>
        </p:spPr>
      </p:sp>
      <p:sp>
        <p:nvSpPr>
          <p:cNvPr id="192" name="PlaceHolder 2"/>
          <p:cNvSpPr>
            <a:spLocks noGrp="1"/>
          </p:cNvSpPr>
          <p:nvPr>
            <p:ph type="body"/>
          </p:nvPr>
        </p:nvSpPr>
        <p:spPr>
          <a:xfrm>
            <a:off x="755640" y="5078160"/>
            <a:ext cx="6037200" cy="480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spcBef>
                <a:spcPts val="451"/>
              </a:spcBef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Rectangle 13"/>
          <p:cNvSpPr/>
          <p:nvPr/>
        </p:nvSpPr>
        <p:spPr>
          <a:xfrm>
            <a:off x="4278240" y="10156680"/>
            <a:ext cx="3268800" cy="522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marL="216000" indent="-216000" algn="r">
              <a:lnSpc>
                <a:spcPct val="95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2C2A1E2A-FB11-4237-B466-8CD792CAC34E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16</a:t>
            </a:fld>
            <a:endParaRPr lang="cs-CZ" sz="14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9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20663" y="812800"/>
            <a:ext cx="7105650" cy="3997325"/>
          </a:xfrm>
          <a:prstGeom prst="rect">
            <a:avLst/>
          </a:prstGeom>
          <a:ln w="0">
            <a:noFill/>
          </a:ln>
        </p:spPr>
      </p:sp>
      <p:sp>
        <p:nvSpPr>
          <p:cNvPr id="195" name="PlaceHolder 2"/>
          <p:cNvSpPr>
            <a:spLocks noGrp="1"/>
          </p:cNvSpPr>
          <p:nvPr>
            <p:ph type="body"/>
          </p:nvPr>
        </p:nvSpPr>
        <p:spPr>
          <a:xfrm>
            <a:off x="755640" y="5078160"/>
            <a:ext cx="6037200" cy="480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spcBef>
                <a:spcPts val="451"/>
              </a:spcBef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0C3DF6-36F7-7D77-E130-7E456A92E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Rectangle 13">
            <a:extLst>
              <a:ext uri="{FF2B5EF4-FFF2-40B4-BE49-F238E27FC236}">
                <a16:creationId xmlns:a16="http://schemas.microsoft.com/office/drawing/2014/main" id="{13FCD7B5-0A9D-AC1D-BE80-CAA2099891D0}"/>
              </a:ext>
            </a:extLst>
          </p:cNvPr>
          <p:cNvSpPr/>
          <p:nvPr/>
        </p:nvSpPr>
        <p:spPr>
          <a:xfrm>
            <a:off x="4278240" y="10156680"/>
            <a:ext cx="3268800" cy="522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marL="216000" indent="-216000" algn="r">
              <a:lnSpc>
                <a:spcPct val="95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2C2A1E2A-FB11-4237-B466-8CD792CAC34E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17</a:t>
            </a:fld>
            <a:endParaRPr lang="cs-CZ" sz="14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94" name="PlaceHolder 1">
            <a:extLst>
              <a:ext uri="{FF2B5EF4-FFF2-40B4-BE49-F238E27FC236}">
                <a16:creationId xmlns:a16="http://schemas.microsoft.com/office/drawing/2014/main" id="{A7450E32-F403-0D26-95BF-EB97382ABC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0663" y="812800"/>
            <a:ext cx="7105650" cy="3997325"/>
          </a:xfrm>
          <a:prstGeom prst="rect">
            <a:avLst/>
          </a:prstGeom>
          <a:ln w="0">
            <a:noFill/>
          </a:ln>
        </p:spPr>
      </p:sp>
      <p:sp>
        <p:nvSpPr>
          <p:cNvPr id="195" name="PlaceHolder 2">
            <a:extLst>
              <a:ext uri="{FF2B5EF4-FFF2-40B4-BE49-F238E27FC236}">
                <a16:creationId xmlns:a16="http://schemas.microsoft.com/office/drawing/2014/main" id="{4A4CCB67-C75F-6E2B-3961-25CD3B790C5A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755640" y="5078160"/>
            <a:ext cx="6037200" cy="480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spcBef>
                <a:spcPts val="451"/>
              </a:spcBef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183476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Rectangle 13"/>
          <p:cNvSpPr/>
          <p:nvPr/>
        </p:nvSpPr>
        <p:spPr>
          <a:xfrm>
            <a:off x="4278240" y="10156680"/>
            <a:ext cx="3268800" cy="522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marL="216000" indent="-216000" algn="r">
              <a:lnSpc>
                <a:spcPct val="95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7AD0D79F-74B8-4F79-8CCB-886104CCE6ED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18</a:t>
            </a:fld>
            <a:endParaRPr lang="cs-CZ" sz="14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9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640" y="812880"/>
            <a:ext cx="5333760" cy="3997080"/>
          </a:xfrm>
          <a:prstGeom prst="rect">
            <a:avLst/>
          </a:prstGeom>
          <a:ln w="0">
            <a:noFill/>
          </a:ln>
        </p:spPr>
      </p:sp>
      <p:sp>
        <p:nvSpPr>
          <p:cNvPr id="198" name="PlaceHolder 2"/>
          <p:cNvSpPr>
            <a:spLocks noGrp="1"/>
          </p:cNvSpPr>
          <p:nvPr>
            <p:ph type="body"/>
          </p:nvPr>
        </p:nvSpPr>
        <p:spPr>
          <a:xfrm>
            <a:off x="755640" y="5078160"/>
            <a:ext cx="6037200" cy="480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spcBef>
                <a:spcPts val="451"/>
              </a:spcBef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Rectangle 13"/>
          <p:cNvSpPr/>
          <p:nvPr/>
        </p:nvSpPr>
        <p:spPr>
          <a:xfrm>
            <a:off x="4278240" y="10156680"/>
            <a:ext cx="3268800" cy="522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marL="216000" indent="-216000" algn="r">
              <a:lnSpc>
                <a:spcPct val="95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CE7ACC77-9D2D-40A0-8C47-CE2C4F319F69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19</a:t>
            </a:fld>
            <a:endParaRPr lang="cs-CZ" sz="14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20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640" y="812880"/>
            <a:ext cx="5333760" cy="3997080"/>
          </a:xfrm>
          <a:prstGeom prst="rect">
            <a:avLst/>
          </a:prstGeom>
          <a:ln w="0">
            <a:noFill/>
          </a:ln>
        </p:spPr>
      </p:sp>
      <p:sp>
        <p:nvSpPr>
          <p:cNvPr id="201" name="PlaceHolder 2"/>
          <p:cNvSpPr>
            <a:spLocks noGrp="1"/>
          </p:cNvSpPr>
          <p:nvPr>
            <p:ph type="body"/>
          </p:nvPr>
        </p:nvSpPr>
        <p:spPr>
          <a:xfrm>
            <a:off x="755640" y="5078160"/>
            <a:ext cx="6037200" cy="480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spcBef>
                <a:spcPts val="451"/>
              </a:spcBef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Rectangle 13"/>
          <p:cNvSpPr/>
          <p:nvPr/>
        </p:nvSpPr>
        <p:spPr>
          <a:xfrm>
            <a:off x="4278240" y="10156680"/>
            <a:ext cx="3268800" cy="522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marL="216000" indent="-216000" algn="r">
              <a:lnSpc>
                <a:spcPct val="95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F329EB11-5B63-4297-80BE-54DFC61043D5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20</a:t>
            </a:fld>
            <a:endParaRPr lang="cs-CZ" sz="14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20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20663" y="812800"/>
            <a:ext cx="7105650" cy="3997325"/>
          </a:xfrm>
          <a:prstGeom prst="rect">
            <a:avLst/>
          </a:prstGeom>
          <a:ln w="0">
            <a:noFill/>
          </a:ln>
        </p:spPr>
      </p:sp>
      <p:sp>
        <p:nvSpPr>
          <p:cNvPr id="204" name="PlaceHolder 2"/>
          <p:cNvSpPr>
            <a:spLocks noGrp="1"/>
          </p:cNvSpPr>
          <p:nvPr>
            <p:ph type="body"/>
          </p:nvPr>
        </p:nvSpPr>
        <p:spPr>
          <a:xfrm>
            <a:off x="755640" y="5078160"/>
            <a:ext cx="6037200" cy="480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spcBef>
                <a:spcPts val="451"/>
              </a:spcBef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Rectangle 13"/>
          <p:cNvSpPr/>
          <p:nvPr/>
        </p:nvSpPr>
        <p:spPr>
          <a:xfrm>
            <a:off x="4278240" y="10156680"/>
            <a:ext cx="3268800" cy="522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marL="216000" indent="-216000" algn="r">
              <a:lnSpc>
                <a:spcPct val="95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A3ED5CCA-F6B6-4E86-879F-41DFBC0D9CBD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21</a:t>
            </a:fld>
            <a:endParaRPr lang="cs-CZ" sz="14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206" name="Text Box 1"/>
          <p:cNvSpPr/>
          <p:nvPr/>
        </p:nvSpPr>
        <p:spPr>
          <a:xfrm>
            <a:off x="4278240" y="10156680"/>
            <a:ext cx="3279960" cy="53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95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34E07EE7-4F76-4B1E-9FBF-EDBF9D82318D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21</a:t>
            </a:fld>
            <a:endParaRPr lang="cs-CZ" sz="14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20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880"/>
            <a:ext cx="7126200" cy="4008240"/>
          </a:xfrm>
          <a:prstGeom prst="rect">
            <a:avLst/>
          </a:prstGeom>
          <a:ln w="0">
            <a:noFill/>
          </a:ln>
        </p:spPr>
      </p:sp>
      <p:sp>
        <p:nvSpPr>
          <p:cNvPr id="208" name="PlaceHolder 2"/>
          <p:cNvSpPr>
            <a:spLocks noGrp="1"/>
          </p:cNvSpPr>
          <p:nvPr>
            <p:ph type="body"/>
          </p:nvPr>
        </p:nvSpPr>
        <p:spPr>
          <a:xfrm>
            <a:off x="755280" y="5078520"/>
            <a:ext cx="6048360" cy="4811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spcBef>
                <a:spcPts val="451"/>
              </a:spcBef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Rectangle 13"/>
          <p:cNvSpPr/>
          <p:nvPr/>
        </p:nvSpPr>
        <p:spPr>
          <a:xfrm>
            <a:off x="4278240" y="10156680"/>
            <a:ext cx="3268800" cy="522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marL="216000" indent="-216000" algn="r">
              <a:lnSpc>
                <a:spcPct val="95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4B908C08-8BE5-497F-B9C1-0904408AF8CA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2</a:t>
            </a:fld>
            <a:endParaRPr lang="cs-CZ" sz="14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65" name="Text Box 1"/>
          <p:cNvSpPr/>
          <p:nvPr/>
        </p:nvSpPr>
        <p:spPr>
          <a:xfrm>
            <a:off x="4278240" y="10156680"/>
            <a:ext cx="3279960" cy="53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95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3D1DE590-56A4-4FDE-8C73-1D6BD3586025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2</a:t>
            </a:fld>
            <a:endParaRPr lang="cs-CZ" sz="14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6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640" y="812880"/>
            <a:ext cx="5344920" cy="4008240"/>
          </a:xfrm>
          <a:prstGeom prst="rect">
            <a:avLst/>
          </a:prstGeom>
          <a:ln w="0">
            <a:noFill/>
          </a:ln>
        </p:spPr>
      </p:sp>
      <p:sp>
        <p:nvSpPr>
          <p:cNvPr id="167" name="PlaceHolder 2"/>
          <p:cNvSpPr>
            <a:spLocks noGrp="1"/>
          </p:cNvSpPr>
          <p:nvPr>
            <p:ph type="body"/>
          </p:nvPr>
        </p:nvSpPr>
        <p:spPr>
          <a:xfrm>
            <a:off x="755280" y="5078520"/>
            <a:ext cx="6048360" cy="4811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spcBef>
                <a:spcPts val="451"/>
              </a:spcBef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072F38-91CC-1621-90C6-18E87CC8B6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Rectangle 13">
            <a:extLst>
              <a:ext uri="{FF2B5EF4-FFF2-40B4-BE49-F238E27FC236}">
                <a16:creationId xmlns:a16="http://schemas.microsoft.com/office/drawing/2014/main" id="{BBC70E1C-D854-2845-47CC-6D63F99CC5DB}"/>
              </a:ext>
            </a:extLst>
          </p:cNvPr>
          <p:cNvSpPr/>
          <p:nvPr/>
        </p:nvSpPr>
        <p:spPr>
          <a:xfrm>
            <a:off x="4278240" y="10156680"/>
            <a:ext cx="3268800" cy="522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marL="216000" indent="-216000" algn="r">
              <a:lnSpc>
                <a:spcPct val="95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4B908C08-8BE5-497F-B9C1-0904408AF8CA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3</a:t>
            </a:fld>
            <a:endParaRPr lang="cs-CZ" sz="14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65" name="Text Box 1">
            <a:extLst>
              <a:ext uri="{FF2B5EF4-FFF2-40B4-BE49-F238E27FC236}">
                <a16:creationId xmlns:a16="http://schemas.microsoft.com/office/drawing/2014/main" id="{F000B434-A9A8-CE40-B3C7-DC7AF9CE7EA2}"/>
              </a:ext>
            </a:extLst>
          </p:cNvPr>
          <p:cNvSpPr/>
          <p:nvPr/>
        </p:nvSpPr>
        <p:spPr>
          <a:xfrm>
            <a:off x="4278240" y="10156680"/>
            <a:ext cx="3279960" cy="53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95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3D1DE590-56A4-4FDE-8C73-1D6BD3586025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3</a:t>
            </a:fld>
            <a:endParaRPr lang="cs-CZ" sz="14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66" name="PlaceHolder 1">
            <a:extLst>
              <a:ext uri="{FF2B5EF4-FFF2-40B4-BE49-F238E27FC236}">
                <a16:creationId xmlns:a16="http://schemas.microsoft.com/office/drawing/2014/main" id="{E228FAAD-29D0-A3C1-60A0-E2AD48CB3B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prstGeom prst="rect">
            <a:avLst/>
          </a:prstGeom>
          <a:ln w="0">
            <a:noFill/>
          </a:ln>
        </p:spPr>
      </p:sp>
      <p:sp>
        <p:nvSpPr>
          <p:cNvPr id="167" name="PlaceHolder 2">
            <a:extLst>
              <a:ext uri="{FF2B5EF4-FFF2-40B4-BE49-F238E27FC236}">
                <a16:creationId xmlns:a16="http://schemas.microsoft.com/office/drawing/2014/main" id="{5E6AFE74-5311-3AAE-1635-024CB3C0E871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755280" y="5078520"/>
            <a:ext cx="6048360" cy="4811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spcBef>
                <a:spcPts val="451"/>
              </a:spcBef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99810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B0EF7D-2093-90CA-C792-8086BDD8E1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Rectangle 13">
            <a:extLst>
              <a:ext uri="{FF2B5EF4-FFF2-40B4-BE49-F238E27FC236}">
                <a16:creationId xmlns:a16="http://schemas.microsoft.com/office/drawing/2014/main" id="{E505CF3D-5D84-189D-03F0-6BED24911309}"/>
              </a:ext>
            </a:extLst>
          </p:cNvPr>
          <p:cNvSpPr/>
          <p:nvPr/>
        </p:nvSpPr>
        <p:spPr>
          <a:xfrm>
            <a:off x="4278240" y="10156680"/>
            <a:ext cx="3268800" cy="522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marL="216000" indent="-216000" algn="r">
              <a:lnSpc>
                <a:spcPct val="95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4B908C08-8BE5-497F-B9C1-0904408AF8CA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4</a:t>
            </a:fld>
            <a:endParaRPr lang="cs-CZ" sz="14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65" name="Text Box 1">
            <a:extLst>
              <a:ext uri="{FF2B5EF4-FFF2-40B4-BE49-F238E27FC236}">
                <a16:creationId xmlns:a16="http://schemas.microsoft.com/office/drawing/2014/main" id="{E72833E6-CE19-AA5E-93B1-BA992E6CA0FB}"/>
              </a:ext>
            </a:extLst>
          </p:cNvPr>
          <p:cNvSpPr/>
          <p:nvPr/>
        </p:nvSpPr>
        <p:spPr>
          <a:xfrm>
            <a:off x="4278240" y="10156680"/>
            <a:ext cx="3279960" cy="53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95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3D1DE590-56A4-4FDE-8C73-1D6BD3586025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4</a:t>
            </a:fld>
            <a:endParaRPr lang="cs-CZ" sz="14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66" name="PlaceHolder 1">
            <a:extLst>
              <a:ext uri="{FF2B5EF4-FFF2-40B4-BE49-F238E27FC236}">
                <a16:creationId xmlns:a16="http://schemas.microsoft.com/office/drawing/2014/main" id="{9FA58BA2-B060-470A-49D8-D74A9550E9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prstGeom prst="rect">
            <a:avLst/>
          </a:prstGeom>
          <a:ln w="0">
            <a:noFill/>
          </a:ln>
        </p:spPr>
      </p:sp>
      <p:sp>
        <p:nvSpPr>
          <p:cNvPr id="167" name="PlaceHolder 2">
            <a:extLst>
              <a:ext uri="{FF2B5EF4-FFF2-40B4-BE49-F238E27FC236}">
                <a16:creationId xmlns:a16="http://schemas.microsoft.com/office/drawing/2014/main" id="{C351DF8F-FCCE-E1B0-3C59-221233A0DE0F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755280" y="5078520"/>
            <a:ext cx="6048360" cy="4811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spcBef>
                <a:spcPts val="451"/>
              </a:spcBef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105551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82955B-E587-A7FA-EE55-3118F43F09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Rectangle 13">
            <a:extLst>
              <a:ext uri="{FF2B5EF4-FFF2-40B4-BE49-F238E27FC236}">
                <a16:creationId xmlns:a16="http://schemas.microsoft.com/office/drawing/2014/main" id="{B96C209A-794F-D3B7-6418-07ECE2A1D5CE}"/>
              </a:ext>
            </a:extLst>
          </p:cNvPr>
          <p:cNvSpPr/>
          <p:nvPr/>
        </p:nvSpPr>
        <p:spPr>
          <a:xfrm>
            <a:off x="4278240" y="10156680"/>
            <a:ext cx="3268800" cy="522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marL="216000" indent="-216000" algn="r">
              <a:lnSpc>
                <a:spcPct val="95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4B908C08-8BE5-497F-B9C1-0904408AF8CA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5</a:t>
            </a:fld>
            <a:endParaRPr lang="cs-CZ" sz="14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65" name="Text Box 1">
            <a:extLst>
              <a:ext uri="{FF2B5EF4-FFF2-40B4-BE49-F238E27FC236}">
                <a16:creationId xmlns:a16="http://schemas.microsoft.com/office/drawing/2014/main" id="{60A1872C-7AA6-3498-1496-38B5B48C6C75}"/>
              </a:ext>
            </a:extLst>
          </p:cNvPr>
          <p:cNvSpPr/>
          <p:nvPr/>
        </p:nvSpPr>
        <p:spPr>
          <a:xfrm>
            <a:off x="4278240" y="10156680"/>
            <a:ext cx="3279960" cy="53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95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3D1DE590-56A4-4FDE-8C73-1D6BD3586025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5</a:t>
            </a:fld>
            <a:endParaRPr lang="cs-CZ" sz="14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66" name="PlaceHolder 1">
            <a:extLst>
              <a:ext uri="{FF2B5EF4-FFF2-40B4-BE49-F238E27FC236}">
                <a16:creationId xmlns:a16="http://schemas.microsoft.com/office/drawing/2014/main" id="{CC3E8055-6424-EA9E-2E23-AFA339FFC3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prstGeom prst="rect">
            <a:avLst/>
          </a:prstGeom>
          <a:ln w="0">
            <a:noFill/>
          </a:ln>
        </p:spPr>
      </p:sp>
      <p:sp>
        <p:nvSpPr>
          <p:cNvPr id="167" name="PlaceHolder 2">
            <a:extLst>
              <a:ext uri="{FF2B5EF4-FFF2-40B4-BE49-F238E27FC236}">
                <a16:creationId xmlns:a16="http://schemas.microsoft.com/office/drawing/2014/main" id="{D90E452B-4F77-351A-C616-70BF029F8820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755280" y="5078520"/>
            <a:ext cx="6048360" cy="4811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spcBef>
                <a:spcPts val="451"/>
              </a:spcBef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859494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Rectangle 13"/>
          <p:cNvSpPr/>
          <p:nvPr/>
        </p:nvSpPr>
        <p:spPr>
          <a:xfrm>
            <a:off x="4278240" y="10156680"/>
            <a:ext cx="3268800" cy="522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marL="216000" indent="-216000" algn="r">
              <a:lnSpc>
                <a:spcPct val="95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8898D6FB-CE16-4DB8-A9FD-C3108E76FBA5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6</a:t>
            </a:fld>
            <a:endParaRPr lang="cs-CZ" sz="14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69" name="Text Box 1"/>
          <p:cNvSpPr/>
          <p:nvPr/>
        </p:nvSpPr>
        <p:spPr>
          <a:xfrm>
            <a:off x="4278240" y="10156680"/>
            <a:ext cx="3279960" cy="53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95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0763844D-C856-4804-88EC-FD4F20729CF6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6</a:t>
            </a:fld>
            <a:endParaRPr lang="cs-CZ" sz="14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7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prstGeom prst="rect">
            <a:avLst/>
          </a:prstGeom>
          <a:ln w="0">
            <a:noFill/>
          </a:ln>
        </p:spPr>
      </p:sp>
      <p:sp>
        <p:nvSpPr>
          <p:cNvPr id="171" name="PlaceHolder 2"/>
          <p:cNvSpPr>
            <a:spLocks noGrp="1"/>
          </p:cNvSpPr>
          <p:nvPr>
            <p:ph type="body"/>
          </p:nvPr>
        </p:nvSpPr>
        <p:spPr>
          <a:xfrm>
            <a:off x="755280" y="5078520"/>
            <a:ext cx="6048360" cy="4811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spcBef>
                <a:spcPts val="451"/>
              </a:spcBef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Rectangle 13"/>
          <p:cNvSpPr/>
          <p:nvPr/>
        </p:nvSpPr>
        <p:spPr>
          <a:xfrm>
            <a:off x="4278240" y="10156680"/>
            <a:ext cx="3268800" cy="522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marL="216000" indent="-216000" algn="r">
              <a:lnSpc>
                <a:spcPct val="95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BAF84FEF-4CB7-4732-B7EA-2413F343D3FF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7</a:t>
            </a:fld>
            <a:endParaRPr lang="cs-CZ" sz="14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73" name="Text Box 1"/>
          <p:cNvSpPr/>
          <p:nvPr/>
        </p:nvSpPr>
        <p:spPr>
          <a:xfrm>
            <a:off x="4278240" y="10156680"/>
            <a:ext cx="3279960" cy="53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95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B5C0497E-15DB-4671-A072-B7640B67A826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7</a:t>
            </a:fld>
            <a:endParaRPr lang="cs-CZ" sz="14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7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prstGeom prst="rect">
            <a:avLst/>
          </a:prstGeom>
          <a:ln w="0">
            <a:noFill/>
          </a:ln>
        </p:spPr>
      </p:sp>
      <p:sp>
        <p:nvSpPr>
          <p:cNvPr id="175" name="PlaceHolder 2"/>
          <p:cNvSpPr>
            <a:spLocks noGrp="1"/>
          </p:cNvSpPr>
          <p:nvPr>
            <p:ph type="body"/>
          </p:nvPr>
        </p:nvSpPr>
        <p:spPr>
          <a:xfrm>
            <a:off x="755280" y="5078520"/>
            <a:ext cx="6048360" cy="4811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spcBef>
                <a:spcPts val="451"/>
              </a:spcBef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Rectangle 13"/>
          <p:cNvSpPr/>
          <p:nvPr/>
        </p:nvSpPr>
        <p:spPr>
          <a:xfrm>
            <a:off x="4278240" y="10156680"/>
            <a:ext cx="3268800" cy="522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marL="216000" indent="-216000" algn="r">
              <a:lnSpc>
                <a:spcPct val="95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AA13D935-566C-4CC3-89E4-CCCE6D820809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8</a:t>
            </a:fld>
            <a:endParaRPr lang="cs-CZ" sz="14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77" name="Text Box 1"/>
          <p:cNvSpPr/>
          <p:nvPr/>
        </p:nvSpPr>
        <p:spPr>
          <a:xfrm>
            <a:off x="4278240" y="10156680"/>
            <a:ext cx="3279960" cy="53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95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64FBFECE-3A26-4852-A9FD-2527D8095A29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8</a:t>
            </a:fld>
            <a:endParaRPr lang="cs-CZ" sz="14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7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prstGeom prst="rect">
            <a:avLst/>
          </a:prstGeom>
          <a:ln w="0">
            <a:noFill/>
          </a:ln>
        </p:spPr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755280" y="5078520"/>
            <a:ext cx="6048360" cy="4811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spcBef>
                <a:spcPts val="451"/>
              </a:spcBef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Rectangle 13"/>
          <p:cNvSpPr/>
          <p:nvPr/>
        </p:nvSpPr>
        <p:spPr>
          <a:xfrm>
            <a:off x="4278240" y="10156680"/>
            <a:ext cx="3268800" cy="522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marL="216000" indent="-216000" algn="r">
              <a:lnSpc>
                <a:spcPct val="95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0E581BEA-5A02-40C9-839F-3F6CA69DFBEA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9</a:t>
            </a:fld>
            <a:endParaRPr lang="cs-CZ" sz="14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81" name="Text Box 1"/>
          <p:cNvSpPr/>
          <p:nvPr/>
        </p:nvSpPr>
        <p:spPr>
          <a:xfrm>
            <a:off x="4278240" y="10156680"/>
            <a:ext cx="3279960" cy="53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95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3988EF9F-2A29-451E-94AC-26AAD2F50CF1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9</a:t>
            </a:fld>
            <a:endParaRPr lang="cs-CZ" sz="14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8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880"/>
            <a:ext cx="7126200" cy="4008240"/>
          </a:xfrm>
          <a:prstGeom prst="rect">
            <a:avLst/>
          </a:prstGeom>
          <a:ln w="0">
            <a:noFill/>
          </a:ln>
        </p:spPr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755280" y="5078520"/>
            <a:ext cx="6048360" cy="4811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spcBef>
                <a:spcPts val="451"/>
              </a:spcBef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ulek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ulek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ulek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ulek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8F8A0-BD05-4761-B5A7-FE54C5AC4C0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24.10.2025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58173-362E-41C1-840A-BAE659508998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763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ulek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ulek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ulek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6"/>
          </p:nvPr>
        </p:nvSpPr>
        <p:spPr/>
        <p:txBody>
          <a:bodyPr/>
          <a:lstStyle/>
          <a:p>
            <a:fld id="{2494C953-2DF7-4A81-AA8F-931AEDA0DF24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6.xml"/></Relationships>
</file>

<file path=ppt/slideMasters/_rels/slideMaster12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.xml"/></Relationships>
</file>

<file path=ppt/slideMasters/_rels/slideMaster20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slideMasters/_rels/slideMaster2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slideMasters/_rels/slideMaster23.xml.rels><?xml version="1.0" encoding="UTF-8" standalone="yes"?>
<Relationships xmlns="http://schemas.openxmlformats.org/package/2006/relationships"><Relationship Id="rId2" Type="http://schemas.openxmlformats.org/officeDocument/2006/relationships/theme" Target="../theme/theme23.xml"/><Relationship Id="rId1" Type="http://schemas.openxmlformats.org/officeDocument/2006/relationships/slideLayout" Target="../slideLayouts/slideLayout7.xml"/></Relationships>
</file>

<file path=ppt/slideMasters/_rels/slideMaster24.xml.rels><?xml version="1.0" encoding="UTF-8" standalone="yes"?>
<Relationships xmlns="http://schemas.openxmlformats.org/package/2006/relationships"><Relationship Id="rId1" Type="http://schemas.openxmlformats.org/officeDocument/2006/relationships/theme" Target="../theme/theme24.xml"/></Relationships>
</file>

<file path=ppt/slideMasters/_rels/slideMaster25.xml.rels><?xml version="1.0" encoding="UTF-8" standalone="yes"?>
<Relationships xmlns="http://schemas.openxmlformats.org/package/2006/relationships"><Relationship Id="rId1" Type="http://schemas.openxmlformats.org/officeDocument/2006/relationships/theme" Target="../theme/theme25.xml"/></Relationships>
</file>

<file path=ppt/slideMasters/_rels/slideMaster26.xml.rels><?xml version="1.0" encoding="UTF-8" standalone="yes"?>
<Relationships xmlns="http://schemas.openxmlformats.org/package/2006/relationships"><Relationship Id="rId1" Type="http://schemas.openxmlformats.org/officeDocument/2006/relationships/theme" Target="../theme/theme26.xml"/></Relationships>
</file>

<file path=ppt/slideMasters/_rels/slideMaster27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slideMasters/_rels/slideMaster28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slideMasters/_rels/slideMaster29.xml.rels><?xml version="1.0" encoding="UTF-8" standalone="yes"?>
<Relationships xmlns="http://schemas.openxmlformats.org/package/2006/relationships"><Relationship Id="rId1" Type="http://schemas.openxmlformats.org/officeDocument/2006/relationships/theme" Target="../theme/theme29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.xml"/></Relationships>
</file>

<file path=ppt/slideMasters/_rels/slideMaster30.xml.rels><?xml version="1.0" encoding="UTF-8" standalone="yes"?>
<Relationships xmlns="http://schemas.openxmlformats.org/package/2006/relationships"><Relationship Id="rId1" Type="http://schemas.openxmlformats.org/officeDocument/2006/relationships/theme" Target="../theme/theme30.xml"/></Relationships>
</file>

<file path=ppt/slideMasters/_rels/slideMaster3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1.xml"/></Relationships>
</file>

<file path=ppt/slideMasters/_rels/slideMaster32.xml.rels><?xml version="1.0" encoding="UTF-8" standalone="yes"?>
<Relationships xmlns="http://schemas.openxmlformats.org/package/2006/relationships"><Relationship Id="rId1" Type="http://schemas.openxmlformats.org/officeDocument/2006/relationships/theme" Target="../theme/theme32.xml"/></Relationships>
</file>

<file path=ppt/slideMasters/_rels/slideMaster3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3.xml"/></Relationships>
</file>

<file path=ppt/slideMasters/_rels/slideMaster34.xml.rels><?xml version="1.0" encoding="UTF-8" standalone="yes"?>
<Relationships xmlns="http://schemas.openxmlformats.org/package/2006/relationships"><Relationship Id="rId1" Type="http://schemas.openxmlformats.org/officeDocument/2006/relationships/theme" Target="../theme/theme34.xml"/></Relationships>
</file>

<file path=ppt/slideMasters/_rels/slideMaster35.xml.rels><?xml version="1.0" encoding="UTF-8" standalone="yes"?>
<Relationships xmlns="http://schemas.openxmlformats.org/package/2006/relationships"><Relationship Id="rId2" Type="http://schemas.openxmlformats.org/officeDocument/2006/relationships/theme" Target="../theme/theme35.xml"/><Relationship Id="rId1" Type="http://schemas.openxmlformats.org/officeDocument/2006/relationships/slideLayout" Target="../slideLayouts/slideLayout8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_rels/slideMaster6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832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ftr" idx="1"/>
          </p:nvPr>
        </p:nvSpPr>
        <p:spPr>
          <a:xfrm>
            <a:off x="3447720" y="5165640"/>
            <a:ext cx="3181320" cy="378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  <a:defRPr lang="cs-CZ" sz="2400" b="0" u="none" strike="noStrike">
                <a:solidFill>
                  <a:srgbClr val="000000"/>
                </a:solidFill>
                <a:uFillTx/>
                <a:latin typeface="Times New Roman"/>
                <a:ea typeface="Segoe UI"/>
              </a:defRPr>
            </a:lvl1pPr>
          </a:lstStyle>
          <a:p>
            <a:pPr indent="0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>
                <a:solidFill>
                  <a:srgbClr val="000000"/>
                </a:solidFill>
                <a:uFillTx/>
                <a:latin typeface="Times New Roman"/>
                <a:ea typeface="Segoe UI"/>
              </a:rPr>
              <a:t>Footer</a:t>
            </a:r>
            <a:endParaRPr lang="cs-CZ" sz="2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7227360" y="5165640"/>
            <a:ext cx="2335320" cy="378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  <a:defRPr lang="cs-CZ" sz="2400" b="0" u="none" strike="noStrike">
                <a:solidFill>
                  <a:srgbClr val="000000"/>
                </a:solidFill>
                <a:uFillTx/>
                <a:latin typeface="Times New Roman"/>
                <a:ea typeface="Segoe UI"/>
              </a:defRPr>
            </a:lvl1pPr>
          </a:lstStyle>
          <a:p>
            <a:pPr indent="0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306370B3-648F-4610-ADBE-82837919E99C}" type="slidenum">
              <a:rPr lang="cs-CZ" sz="2400" b="0" u="none" strike="noStrike">
                <a:solidFill>
                  <a:srgbClr val="000000"/>
                </a:solidFill>
                <a:uFillTx/>
                <a:latin typeface="Times New Roman"/>
                <a:ea typeface="Segoe UI"/>
              </a:rPr>
              <a:t>‹#›</a:t>
            </a:fld>
            <a:endParaRPr lang="cs-CZ" sz="2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" name="Text Box 4"/>
          <p:cNvSpPr/>
          <p:nvPr/>
        </p:nvSpPr>
        <p:spPr>
          <a:xfrm>
            <a:off x="503280" y="5165640"/>
            <a:ext cx="2347920" cy="39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 indent="0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976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976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976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976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976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976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976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976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976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976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976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976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976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976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976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 Box 1"/>
          <p:cNvSpPr/>
          <p:nvPr/>
        </p:nvSpPr>
        <p:spPr>
          <a:xfrm>
            <a:off x="503280" y="5165640"/>
            <a:ext cx="2347920" cy="39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832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  <p:sp>
        <p:nvSpPr>
          <p:cNvPr id="52" name="PlaceHolder 3"/>
          <p:cNvSpPr>
            <a:spLocks noGrp="1"/>
          </p:cNvSpPr>
          <p:nvPr>
            <p:ph type="ftr" idx="3"/>
          </p:nvPr>
        </p:nvSpPr>
        <p:spPr>
          <a:xfrm>
            <a:off x="3447720" y="5165640"/>
            <a:ext cx="3181320" cy="378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marL="216000" indent="-216000"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  <a:def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defRPr>
            </a:lvl1pPr>
          </a:lstStyle>
          <a:p>
            <a:pPr marL="216000" indent="-216000"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rPr>
              <a:t>Footer</a:t>
            </a:r>
            <a:endParaRPr lang="cs-CZ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3" name="PlaceHolder 4"/>
          <p:cNvSpPr>
            <a:spLocks noGrp="1"/>
          </p:cNvSpPr>
          <p:nvPr>
            <p:ph type="sldNum" idx="4"/>
          </p:nvPr>
        </p:nvSpPr>
        <p:spPr>
          <a:xfrm>
            <a:off x="7227360" y="5165640"/>
            <a:ext cx="2335320" cy="378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marL="216000" indent="-216000" algn="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  <a:def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defRPr>
            </a:lvl1pPr>
          </a:lstStyle>
          <a:p>
            <a:pPr marL="216000" indent="-216000" algn="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3B4FC515-4527-4AFB-A679-955BC90DE16A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rPr>
              <a:t>‹#›</a:t>
            </a:fld>
            <a:endParaRPr lang="cs-CZ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 Box 1"/>
          <p:cNvSpPr/>
          <p:nvPr/>
        </p:nvSpPr>
        <p:spPr>
          <a:xfrm>
            <a:off x="503280" y="5165640"/>
            <a:ext cx="2347920" cy="39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832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  <p:sp>
        <p:nvSpPr>
          <p:cNvPr id="57" name="PlaceHolder 3"/>
          <p:cNvSpPr>
            <a:spLocks noGrp="1"/>
          </p:cNvSpPr>
          <p:nvPr>
            <p:ph type="ftr" idx="5"/>
          </p:nvPr>
        </p:nvSpPr>
        <p:spPr>
          <a:xfrm>
            <a:off x="3447720" y="5165640"/>
            <a:ext cx="3181320" cy="378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marL="216000" indent="-216000"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  <a:def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defRPr>
            </a:lvl1pPr>
          </a:lstStyle>
          <a:p>
            <a:pPr marL="216000" indent="-216000"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rPr>
              <a:t>Footer</a:t>
            </a:r>
            <a:endParaRPr lang="cs-CZ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sldNum" idx="6"/>
          </p:nvPr>
        </p:nvSpPr>
        <p:spPr>
          <a:xfrm>
            <a:off x="7227360" y="5165640"/>
            <a:ext cx="2335320" cy="378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marL="216000" indent="-216000" algn="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  <a:def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defRPr>
            </a:lvl1pPr>
          </a:lstStyle>
          <a:p>
            <a:pPr marL="216000" indent="-216000" algn="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4FE8A3AB-8E42-44E4-87A6-BF2F0B8C6578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rPr>
              <a:t>‹#›</a:t>
            </a:fld>
            <a:endParaRPr lang="cs-CZ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 Box 1"/>
          <p:cNvSpPr/>
          <p:nvPr/>
        </p:nvSpPr>
        <p:spPr>
          <a:xfrm>
            <a:off x="503280" y="5165640"/>
            <a:ext cx="2347920" cy="39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832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  <p:sp>
        <p:nvSpPr>
          <p:cNvPr id="62" name="PlaceHolder 3"/>
          <p:cNvSpPr>
            <a:spLocks noGrp="1"/>
          </p:cNvSpPr>
          <p:nvPr>
            <p:ph type="ftr" idx="7"/>
          </p:nvPr>
        </p:nvSpPr>
        <p:spPr>
          <a:xfrm>
            <a:off x="3447720" y="5165640"/>
            <a:ext cx="3181320" cy="378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marL="216000" indent="-216000"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  <a:def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defRPr>
            </a:lvl1pPr>
          </a:lstStyle>
          <a:p>
            <a:pPr marL="216000" indent="-216000"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rPr>
              <a:t>Footer</a:t>
            </a:r>
            <a:endParaRPr lang="cs-CZ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sldNum" idx="8"/>
          </p:nvPr>
        </p:nvSpPr>
        <p:spPr>
          <a:xfrm>
            <a:off x="7227360" y="5165640"/>
            <a:ext cx="2335320" cy="378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marL="216000" indent="-216000" algn="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  <a:def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defRPr>
            </a:lvl1pPr>
          </a:lstStyle>
          <a:p>
            <a:pPr marL="216000" indent="-216000" algn="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2F32818B-7589-4347-BBAE-ADC7FEA64437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rPr>
              <a:t>‹#›</a:t>
            </a:fld>
            <a:endParaRPr lang="cs-CZ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 Box 1"/>
          <p:cNvSpPr/>
          <p:nvPr/>
        </p:nvSpPr>
        <p:spPr>
          <a:xfrm>
            <a:off x="503280" y="5165640"/>
            <a:ext cx="2347920" cy="39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832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  <p:sp>
        <p:nvSpPr>
          <p:cNvPr id="67" name="PlaceHolder 3"/>
          <p:cNvSpPr>
            <a:spLocks noGrp="1"/>
          </p:cNvSpPr>
          <p:nvPr>
            <p:ph type="ftr" idx="9"/>
          </p:nvPr>
        </p:nvSpPr>
        <p:spPr>
          <a:xfrm>
            <a:off x="3447720" y="5165640"/>
            <a:ext cx="3181320" cy="378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marL="216000" indent="-216000"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  <a:def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defRPr>
            </a:lvl1pPr>
          </a:lstStyle>
          <a:p>
            <a:pPr marL="216000" indent="-216000"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rPr>
              <a:t>Footer</a:t>
            </a:r>
            <a:endParaRPr lang="cs-CZ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sldNum" idx="10"/>
          </p:nvPr>
        </p:nvSpPr>
        <p:spPr>
          <a:xfrm>
            <a:off x="7227360" y="5165640"/>
            <a:ext cx="2335320" cy="378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marL="216000" indent="-216000" algn="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  <a:def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defRPr>
            </a:lvl1pPr>
          </a:lstStyle>
          <a:p>
            <a:pPr marL="216000" indent="-216000" algn="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E48095D5-2F9C-47E8-B1C9-3A8CF6CD14C7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rPr>
              <a:t>‹#›</a:t>
            </a:fld>
            <a:endParaRPr lang="cs-CZ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 Box 1"/>
          <p:cNvSpPr/>
          <p:nvPr/>
        </p:nvSpPr>
        <p:spPr>
          <a:xfrm>
            <a:off x="503280" y="5165640"/>
            <a:ext cx="2347920" cy="39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832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  <p:sp>
        <p:nvSpPr>
          <p:cNvPr id="72" name="PlaceHolder 3"/>
          <p:cNvSpPr>
            <a:spLocks noGrp="1"/>
          </p:cNvSpPr>
          <p:nvPr>
            <p:ph type="ftr" idx="11"/>
          </p:nvPr>
        </p:nvSpPr>
        <p:spPr>
          <a:xfrm>
            <a:off x="3447720" y="5165640"/>
            <a:ext cx="3181320" cy="378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marL="216000" indent="-216000"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  <a:def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defRPr>
            </a:lvl1pPr>
          </a:lstStyle>
          <a:p>
            <a:pPr marL="216000" indent="-216000"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rPr>
              <a:t>Footer</a:t>
            </a:r>
            <a:endParaRPr lang="cs-CZ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sldNum" idx="12"/>
          </p:nvPr>
        </p:nvSpPr>
        <p:spPr>
          <a:xfrm>
            <a:off x="7227360" y="5165640"/>
            <a:ext cx="2335320" cy="378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marL="216000" indent="-216000" algn="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  <a:def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defRPr>
            </a:lvl1pPr>
          </a:lstStyle>
          <a:p>
            <a:pPr marL="216000" indent="-216000" algn="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53CD093A-2F5B-4F9B-AFA5-1DC63CA1A205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rPr>
              <a:t>‹#›</a:t>
            </a:fld>
            <a:endParaRPr lang="cs-CZ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 Box 1"/>
          <p:cNvSpPr/>
          <p:nvPr/>
        </p:nvSpPr>
        <p:spPr>
          <a:xfrm>
            <a:off x="503280" y="5165640"/>
            <a:ext cx="2347920" cy="39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832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  <p:sp>
        <p:nvSpPr>
          <p:cNvPr id="77" name="PlaceHolder 3"/>
          <p:cNvSpPr>
            <a:spLocks noGrp="1"/>
          </p:cNvSpPr>
          <p:nvPr>
            <p:ph type="ftr" idx="13"/>
          </p:nvPr>
        </p:nvSpPr>
        <p:spPr>
          <a:xfrm>
            <a:off x="3447720" y="5165640"/>
            <a:ext cx="3181320" cy="378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marL="216000" indent="-216000"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  <a:def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defRPr>
            </a:lvl1pPr>
          </a:lstStyle>
          <a:p>
            <a:pPr marL="216000" indent="-216000"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rPr>
              <a:t>Footer</a:t>
            </a:r>
            <a:endParaRPr lang="cs-CZ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sldNum" idx="14"/>
          </p:nvPr>
        </p:nvSpPr>
        <p:spPr>
          <a:xfrm>
            <a:off x="7227360" y="5165640"/>
            <a:ext cx="2335320" cy="378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marL="216000" indent="-216000" algn="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  <a:def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defRPr>
            </a:lvl1pPr>
          </a:lstStyle>
          <a:p>
            <a:pPr marL="216000" indent="-216000" algn="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C3A36D9C-DD21-4C32-AF2B-A680661441D5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rPr>
              <a:t>‹#›</a:t>
            </a:fld>
            <a:endParaRPr lang="cs-CZ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976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 Box 1"/>
          <p:cNvSpPr/>
          <p:nvPr/>
        </p:nvSpPr>
        <p:spPr>
          <a:xfrm>
            <a:off x="503280" y="5165640"/>
            <a:ext cx="2347920" cy="39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832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  <p:sp>
        <p:nvSpPr>
          <p:cNvPr id="82" name="PlaceHolder 3"/>
          <p:cNvSpPr>
            <a:spLocks noGrp="1"/>
          </p:cNvSpPr>
          <p:nvPr>
            <p:ph type="ftr" idx="15"/>
          </p:nvPr>
        </p:nvSpPr>
        <p:spPr>
          <a:xfrm>
            <a:off x="3447720" y="5165640"/>
            <a:ext cx="3181320" cy="378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marL="216000" indent="-216000"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  <a:def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defRPr>
            </a:lvl1pPr>
          </a:lstStyle>
          <a:p>
            <a:pPr marL="216000" indent="-216000"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rPr>
              <a:t>Footer</a:t>
            </a:r>
            <a:endParaRPr lang="cs-CZ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sldNum" idx="16"/>
          </p:nvPr>
        </p:nvSpPr>
        <p:spPr>
          <a:xfrm>
            <a:off x="7227360" y="5165640"/>
            <a:ext cx="2335320" cy="378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marL="216000" indent="-216000" algn="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  <a:def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defRPr>
            </a:lvl1pPr>
          </a:lstStyle>
          <a:p>
            <a:pPr marL="216000" indent="-216000" algn="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AA1A5C06-897D-4719-8E63-27349D65B520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rPr>
              <a:t>‹#›</a:t>
            </a:fld>
            <a:endParaRPr lang="cs-CZ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 Box 1"/>
          <p:cNvSpPr/>
          <p:nvPr/>
        </p:nvSpPr>
        <p:spPr>
          <a:xfrm>
            <a:off x="503280" y="5165640"/>
            <a:ext cx="2347920" cy="39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832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  <p:sp>
        <p:nvSpPr>
          <p:cNvPr id="87" name="PlaceHolder 3"/>
          <p:cNvSpPr>
            <a:spLocks noGrp="1"/>
          </p:cNvSpPr>
          <p:nvPr>
            <p:ph type="ftr" idx="17"/>
          </p:nvPr>
        </p:nvSpPr>
        <p:spPr>
          <a:xfrm>
            <a:off x="3447720" y="5165640"/>
            <a:ext cx="3181320" cy="378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marL="216000" indent="-216000"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  <a:def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defRPr>
            </a:lvl1pPr>
          </a:lstStyle>
          <a:p>
            <a:pPr marL="216000" indent="-216000"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rPr>
              <a:t>Footer</a:t>
            </a:r>
            <a:endParaRPr lang="cs-CZ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 type="sldNum" idx="18"/>
          </p:nvPr>
        </p:nvSpPr>
        <p:spPr>
          <a:xfrm>
            <a:off x="7227360" y="5165640"/>
            <a:ext cx="2335320" cy="378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marL="216000" indent="-216000" algn="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  <a:def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defRPr>
            </a:lvl1pPr>
          </a:lstStyle>
          <a:p>
            <a:pPr marL="216000" indent="-216000" algn="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3B736949-25C7-4AE8-8E4F-3D89D89339E4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rPr>
              <a:t>‹#›</a:t>
            </a:fld>
            <a:endParaRPr lang="cs-CZ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 Box 1"/>
          <p:cNvSpPr/>
          <p:nvPr/>
        </p:nvSpPr>
        <p:spPr>
          <a:xfrm>
            <a:off x="503280" y="5165640"/>
            <a:ext cx="2347920" cy="39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832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  <p:sp>
        <p:nvSpPr>
          <p:cNvPr id="92" name="PlaceHolder 3"/>
          <p:cNvSpPr>
            <a:spLocks noGrp="1"/>
          </p:cNvSpPr>
          <p:nvPr>
            <p:ph type="ftr" idx="19"/>
          </p:nvPr>
        </p:nvSpPr>
        <p:spPr>
          <a:xfrm>
            <a:off x="3447720" y="5165640"/>
            <a:ext cx="3181320" cy="378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marL="216000" indent="-216000"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  <a:def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defRPr>
            </a:lvl1pPr>
          </a:lstStyle>
          <a:p>
            <a:pPr marL="216000" indent="-216000"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rPr>
              <a:t>Footer</a:t>
            </a:r>
            <a:endParaRPr lang="cs-CZ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 type="sldNum" idx="20"/>
          </p:nvPr>
        </p:nvSpPr>
        <p:spPr>
          <a:xfrm>
            <a:off x="7227360" y="5165640"/>
            <a:ext cx="2335320" cy="378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marL="216000" indent="-216000" algn="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  <a:def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defRPr>
            </a:lvl1pPr>
          </a:lstStyle>
          <a:p>
            <a:pPr marL="216000" indent="-216000" algn="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C9142A9F-DBAA-4E9F-8F39-262B1DDBB2F3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rPr>
              <a:t>‹#›</a:t>
            </a:fld>
            <a:endParaRPr lang="cs-CZ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 Box 1"/>
          <p:cNvSpPr/>
          <p:nvPr/>
        </p:nvSpPr>
        <p:spPr>
          <a:xfrm>
            <a:off x="503280" y="5165640"/>
            <a:ext cx="2347920" cy="39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832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  <p:sp>
        <p:nvSpPr>
          <p:cNvPr id="97" name="PlaceHolder 3"/>
          <p:cNvSpPr>
            <a:spLocks noGrp="1"/>
          </p:cNvSpPr>
          <p:nvPr>
            <p:ph type="ftr" idx="21"/>
          </p:nvPr>
        </p:nvSpPr>
        <p:spPr>
          <a:xfrm>
            <a:off x="3447720" y="5165640"/>
            <a:ext cx="3181320" cy="378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marL="216000" indent="-216000"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  <a:def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defRPr>
            </a:lvl1pPr>
          </a:lstStyle>
          <a:p>
            <a:pPr marL="216000" indent="-216000"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rPr>
              <a:t>Footer</a:t>
            </a:r>
            <a:endParaRPr lang="cs-CZ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sldNum" idx="22"/>
          </p:nvPr>
        </p:nvSpPr>
        <p:spPr>
          <a:xfrm>
            <a:off x="7227360" y="5165640"/>
            <a:ext cx="2335320" cy="378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marL="216000" indent="-216000" algn="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  <a:def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defRPr>
            </a:lvl1pPr>
          </a:lstStyle>
          <a:p>
            <a:pPr marL="216000" indent="-216000" algn="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310CD332-71F8-41D4-B590-CC378FC4757F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rPr>
              <a:t>‹#›</a:t>
            </a:fld>
            <a:endParaRPr lang="cs-CZ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 Box 1"/>
          <p:cNvSpPr/>
          <p:nvPr/>
        </p:nvSpPr>
        <p:spPr>
          <a:xfrm>
            <a:off x="503280" y="5165640"/>
            <a:ext cx="2347920" cy="39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832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  <p:sp>
        <p:nvSpPr>
          <p:cNvPr id="102" name="PlaceHolder 3"/>
          <p:cNvSpPr>
            <a:spLocks noGrp="1"/>
          </p:cNvSpPr>
          <p:nvPr>
            <p:ph type="ftr" idx="23"/>
          </p:nvPr>
        </p:nvSpPr>
        <p:spPr>
          <a:xfrm>
            <a:off x="3447720" y="5165640"/>
            <a:ext cx="3181320" cy="378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marL="216000" indent="-216000"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  <a:def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defRPr>
            </a:lvl1pPr>
          </a:lstStyle>
          <a:p>
            <a:pPr marL="216000" indent="-216000"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rPr>
              <a:t>Footer</a:t>
            </a:r>
            <a:endParaRPr lang="cs-CZ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sldNum" idx="24"/>
          </p:nvPr>
        </p:nvSpPr>
        <p:spPr>
          <a:xfrm>
            <a:off x="7227360" y="5165640"/>
            <a:ext cx="2335320" cy="378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marL="216000" indent="-216000" algn="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  <a:def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defRPr>
            </a:lvl1pPr>
          </a:lstStyle>
          <a:p>
            <a:pPr marL="216000" indent="-216000" algn="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BA11507C-9BB3-48AD-B7DF-2772B0687565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rPr>
              <a:t>‹#›</a:t>
            </a:fld>
            <a:endParaRPr lang="cs-CZ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 Box 1"/>
          <p:cNvSpPr/>
          <p:nvPr/>
        </p:nvSpPr>
        <p:spPr>
          <a:xfrm>
            <a:off x="503280" y="5165640"/>
            <a:ext cx="2347920" cy="39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832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  <p:sp>
        <p:nvSpPr>
          <p:cNvPr id="107" name="PlaceHolder 3"/>
          <p:cNvSpPr>
            <a:spLocks noGrp="1"/>
          </p:cNvSpPr>
          <p:nvPr>
            <p:ph type="ftr" idx="25"/>
          </p:nvPr>
        </p:nvSpPr>
        <p:spPr>
          <a:xfrm>
            <a:off x="3447720" y="5165640"/>
            <a:ext cx="3181320" cy="378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marL="216000" indent="-216000"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  <a:def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defRPr>
            </a:lvl1pPr>
          </a:lstStyle>
          <a:p>
            <a:pPr marL="216000" indent="-216000"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8954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rPr>
              <a:t>Footer</a:t>
            </a:r>
            <a:endParaRPr lang="cs-CZ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sldNum" idx="26"/>
          </p:nvPr>
        </p:nvSpPr>
        <p:spPr>
          <a:xfrm>
            <a:off x="7227360" y="5165640"/>
            <a:ext cx="2335320" cy="378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marL="216000" indent="-216000" algn="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  <a:def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defRPr>
            </a:lvl1pPr>
          </a:lstStyle>
          <a:p>
            <a:pPr marL="216000" indent="-216000" algn="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723960" algn="l"/>
                <a:tab pos="1447920" algn="l"/>
                <a:tab pos="217188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fld id="{ADAE3D4F-5178-49A2-AE57-19F65911307D}" type="slidenum">
              <a:rPr lang="cs-CZ" sz="1400" b="0" u="none" strike="noStrike">
                <a:solidFill>
                  <a:srgbClr val="000000"/>
                </a:solidFill>
                <a:uFillTx/>
                <a:latin typeface="Times New Roman"/>
                <a:ea typeface="Lucida Sans Unicode"/>
              </a:rPr>
              <a:t>‹#›</a:t>
            </a:fld>
            <a:endParaRPr lang="cs-CZ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976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976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9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976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976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976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3280" y="225000"/>
            <a:ext cx="9059760" cy="933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nadpisu</a:t>
            </a: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9059760" cy="37288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1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Klikněte pro úpravu formátu textu osnovy</a:t>
            </a:r>
          </a:p>
          <a:p>
            <a:pPr marL="343080" lvl="1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Druhá úroveň</a:t>
            </a:r>
          </a:p>
          <a:p>
            <a:pPr marL="343080" lvl="2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Třetí úroveň</a:t>
            </a:r>
          </a:p>
          <a:p>
            <a:pPr marL="343080" lvl="3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Čtvrtá úroveň osnovy</a:t>
            </a:r>
          </a:p>
          <a:p>
            <a:pPr marL="343080" lvl="4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Pátá úroveň osnovy</a:t>
            </a:r>
          </a:p>
          <a:p>
            <a:pPr marL="343080" lvl="5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Šestá úroveň</a:t>
            </a:r>
          </a:p>
          <a:p>
            <a:pPr marL="343080" lvl="6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Sedmá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bin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bin"/><Relationship Id="rId2" Type="http://schemas.openxmlformats.org/officeDocument/2006/relationships/image" Target="../media/image2.bin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bin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 Box 1"/>
          <p:cNvSpPr/>
          <p:nvPr/>
        </p:nvSpPr>
        <p:spPr>
          <a:xfrm>
            <a:off x="503280" y="225360"/>
            <a:ext cx="9070920" cy="946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24" name="Text Box 2"/>
          <p:cNvSpPr/>
          <p:nvPr/>
        </p:nvSpPr>
        <p:spPr>
          <a:xfrm>
            <a:off x="503280" y="2700360"/>
            <a:ext cx="9070920" cy="2698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rmAutofit fontScale="92500" lnSpcReduction="9999"/>
          </a:bodyPr>
          <a:lstStyle/>
          <a:p>
            <a:pPr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Bahnschrift"/>
              </a:rPr>
              <a:t>SDĚLENÍ RADY AKL ČR</a:t>
            </a:r>
            <a:endParaRPr lang="cs-CZ" sz="3200" b="0" u="none" strike="noStrike">
              <a:solidFill>
                <a:srgbClr val="FFFFFF"/>
              </a:solidFill>
              <a:uFillTx/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endParaRPr lang="cs-CZ" sz="3200" b="0" u="none" strike="noStrike">
              <a:solidFill>
                <a:srgbClr val="FFFFFF"/>
              </a:solidFill>
              <a:uFillTx/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>
                <a:solidFill>
                  <a:srgbClr val="000000"/>
                </a:solidFill>
                <a:uFillTx/>
                <a:latin typeface="Bahnschrift"/>
              </a:rPr>
              <a:t>B. Richtrová</a:t>
            </a:r>
            <a:endParaRPr lang="cs-CZ" sz="2400" b="0" u="none" strike="noStrike">
              <a:solidFill>
                <a:srgbClr val="FFFFFF"/>
              </a:solidFill>
              <a:uFillTx/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>
                <a:solidFill>
                  <a:srgbClr val="000000"/>
                </a:solidFill>
                <a:uFillTx/>
                <a:latin typeface="Bahnschrift"/>
              </a:rPr>
              <a:t>G. Solná</a:t>
            </a:r>
            <a:endParaRPr lang="cs-CZ" sz="2400" b="0" u="none" strike="noStrike">
              <a:solidFill>
                <a:srgbClr val="FFFFFF"/>
              </a:solidFill>
              <a:uFillTx/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>
                <a:solidFill>
                  <a:srgbClr val="000000"/>
                </a:solidFill>
                <a:uFillTx/>
                <a:latin typeface="Bahnschrift"/>
              </a:rPr>
              <a:t>J. Mercelová</a:t>
            </a:r>
            <a:endParaRPr lang="cs-CZ" sz="2400" b="0" u="none" strike="noStrike">
              <a:solidFill>
                <a:srgbClr val="FFFFFF"/>
              </a:solidFill>
              <a:uFillTx/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>
                <a:solidFill>
                  <a:srgbClr val="000000"/>
                </a:solidFill>
                <a:uFillTx/>
                <a:latin typeface="Bahnschrift"/>
              </a:rPr>
              <a:t>I. Šáchová</a:t>
            </a:r>
            <a:endParaRPr lang="cs-CZ" sz="2400" b="0" u="none" strike="noStrike">
              <a:solidFill>
                <a:srgbClr val="FFFFFF"/>
              </a:solidFill>
              <a:uFillTx/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>
                <a:solidFill>
                  <a:srgbClr val="000000"/>
                </a:solidFill>
                <a:uFillTx/>
                <a:latin typeface="Bahnschrift"/>
              </a:rPr>
              <a:t>I.Preissová</a:t>
            </a:r>
            <a:endParaRPr lang="cs-CZ" sz="24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25" name="Rectangle 3"/>
          <p:cNvSpPr/>
          <p:nvPr/>
        </p:nvSpPr>
        <p:spPr>
          <a:xfrm>
            <a:off x="-1440" y="0"/>
            <a:ext cx="10078920" cy="251928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 anchorCtr="1">
            <a:normAutofit/>
          </a:bodyPr>
          <a:lstStyle/>
          <a:p>
            <a:pPr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1" u="none" strike="noStrike">
                <a:solidFill>
                  <a:srgbClr val="000000"/>
                </a:solidFill>
                <a:uFillTx/>
                <a:latin typeface="Arial"/>
              </a:rPr>
              <a:t>ČLENSKÉ SHROMÁŽDĚNÍ – 24.10.2025</a:t>
            </a:r>
            <a:endParaRPr lang="cs-CZ" sz="24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502920" y="225360"/>
            <a:ext cx="9061560" cy="93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4400" b="1" u="none" strike="noStrike">
                <a:solidFill>
                  <a:srgbClr val="000000"/>
                </a:solidFill>
                <a:uFillTx/>
                <a:latin typeface="Bahnschrift"/>
              </a:rPr>
              <a:t>Co se zvládlo?</a:t>
            </a:r>
            <a:endParaRPr lang="cs-CZ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/>
          </p:nvPr>
        </p:nvSpPr>
        <p:spPr>
          <a:xfrm>
            <a:off x="502920" y="1327320"/>
            <a:ext cx="9061560" cy="373032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lnSpcReduction="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>
                <a:solidFill>
                  <a:srgbClr val="000000"/>
                </a:solidFill>
                <a:uFillTx/>
                <a:latin typeface="Arial"/>
              </a:rPr>
              <a:t>- </a:t>
            </a:r>
            <a:r>
              <a:rPr lang="cs-CZ" sz="2400" b="0" u="none" strike="noStrike">
                <a:solidFill>
                  <a:srgbClr val="000000"/>
                </a:solidFill>
                <a:uFillTx/>
                <a:latin typeface="Bahnschrift"/>
              </a:rPr>
              <a:t>větší povědomí o KL</a:t>
            </a:r>
            <a:endParaRPr lang="cs-CZ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>
                <a:solidFill>
                  <a:srgbClr val="000000"/>
                </a:solidFill>
                <a:uFillTx/>
                <a:latin typeface="Bahnschrift"/>
              </a:rPr>
              <a:t>- mediální stopa:</a:t>
            </a:r>
            <a:endParaRPr lang="cs-CZ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>
                <a:solidFill>
                  <a:srgbClr val="000000"/>
                </a:solidFill>
                <a:uFillTx/>
                <a:latin typeface="Bahnschrift"/>
              </a:rPr>
              <a:t>- seminář ve sněmovně</a:t>
            </a:r>
            <a:endParaRPr lang="cs-CZ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>
                <a:solidFill>
                  <a:srgbClr val="000000"/>
                </a:solidFill>
                <a:uFillTx/>
                <a:latin typeface="Bahnschrift"/>
              </a:rPr>
              <a:t>- DLD DAY</a:t>
            </a:r>
            <a:endParaRPr lang="cs-CZ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>
                <a:solidFill>
                  <a:srgbClr val="000000"/>
                </a:solidFill>
                <a:uFillTx/>
                <a:latin typeface="Bahnschrift"/>
              </a:rPr>
              <a:t>- stále větší kvalita LKL</a:t>
            </a:r>
            <a:endParaRPr lang="cs-CZ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>
                <a:solidFill>
                  <a:srgbClr val="000000"/>
                </a:solidFill>
                <a:uFillTx/>
                <a:latin typeface="Bahnschrift"/>
              </a:rPr>
              <a:t>- UEP 2025</a:t>
            </a:r>
            <a:endParaRPr lang="cs-CZ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Bahnschrift"/>
              </a:rPr>
              <a:t>- </a:t>
            </a:r>
            <a:r>
              <a:rPr lang="cs-CZ" sz="2400" b="0" u="none" strike="noStrike">
                <a:solidFill>
                  <a:srgbClr val="000000"/>
                </a:solidFill>
                <a:uFillTx/>
                <a:latin typeface="Bahnschrift"/>
              </a:rPr>
              <a:t>spolupráce a komunikace s :ORL, foniatry, pediatry, AKP, UNIFY, ČAE, AZT, adiktology, psychoterapeuty, Cerebrum</a:t>
            </a:r>
            <a:endParaRPr lang="cs-CZ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DC1B871C-DC79-189D-35E3-BCF6AC58B6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9"/>
            <a:ext cx="10080625" cy="945059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39DE3ECF-6A6E-7342-B215-C7AA167E0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510" y="294045"/>
            <a:ext cx="6893200" cy="301339"/>
          </a:xfrm>
        </p:spPr>
        <p:txBody>
          <a:bodyPr anchor="t">
            <a:normAutofit/>
          </a:bodyPr>
          <a:lstStyle/>
          <a:p>
            <a:r>
              <a:rPr lang="cs-CZ" sz="1488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Zprávy v čase Asociace klinických logopedů</a:t>
            </a:r>
            <a:endParaRPr lang="cs-CZ" sz="1654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610C2771-43F1-564D-ADC0-7759C8DB86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04" y="1862355"/>
            <a:ext cx="9403720" cy="2714709"/>
          </a:xfrm>
          <a:prstGeom prst="rect">
            <a:avLst/>
          </a:prstGeom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8F39CCCE-CD1B-0340-A7B6-0E9DE63B4E99}"/>
              </a:ext>
            </a:extLst>
          </p:cNvPr>
          <p:cNvSpPr txBox="1">
            <a:spLocks/>
          </p:cNvSpPr>
          <p:nvPr/>
        </p:nvSpPr>
        <p:spPr>
          <a:xfrm>
            <a:off x="893510" y="595384"/>
            <a:ext cx="7096531" cy="206833"/>
          </a:xfrm>
          <a:prstGeom prst="rect">
            <a:avLst/>
          </a:prstGeom>
        </p:spPr>
        <p:txBody>
          <a:bodyPr vert="horz" lIns="75605" tIns="37802" rIns="75605" bIns="37802" rtlCol="0" anchor="t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886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01.10.2024-20.10.2025</a:t>
            </a:r>
            <a:endParaRPr lang="cs-CZ" sz="1654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FB1A8852-D3D0-E369-7F1B-C81DF68661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24186" y="272931"/>
            <a:ext cx="1218963" cy="399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4241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DC1B871C-DC79-189D-35E3-BCF6AC58B6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9"/>
            <a:ext cx="10080625" cy="945059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39DE3ECF-6A6E-7342-B215-C7AA167E0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510" y="294045"/>
            <a:ext cx="6893200" cy="301339"/>
          </a:xfrm>
        </p:spPr>
        <p:txBody>
          <a:bodyPr anchor="t">
            <a:normAutofit/>
          </a:bodyPr>
          <a:lstStyle/>
          <a:p>
            <a:r>
              <a:rPr lang="cs-CZ" sz="1488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Typy médií</a:t>
            </a:r>
            <a:endParaRPr lang="cs-CZ" sz="1654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610C2771-43F1-564D-ADC0-7759C8DB86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04" y="1376294"/>
            <a:ext cx="9403720" cy="3686831"/>
          </a:xfrm>
          <a:prstGeom prst="rect">
            <a:avLst/>
          </a:prstGeom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8F39CCCE-CD1B-0340-A7B6-0E9DE63B4E99}"/>
              </a:ext>
            </a:extLst>
          </p:cNvPr>
          <p:cNvSpPr txBox="1">
            <a:spLocks/>
          </p:cNvSpPr>
          <p:nvPr/>
        </p:nvSpPr>
        <p:spPr>
          <a:xfrm>
            <a:off x="893510" y="595384"/>
            <a:ext cx="7096531" cy="206833"/>
          </a:xfrm>
          <a:prstGeom prst="rect">
            <a:avLst/>
          </a:prstGeom>
        </p:spPr>
        <p:txBody>
          <a:bodyPr vert="horz" lIns="75605" tIns="37802" rIns="75605" bIns="37802" rtlCol="0" anchor="t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886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01.10.2024-20.10.2025</a:t>
            </a:r>
            <a:endParaRPr lang="cs-CZ" sz="1654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FB1A8852-D3D0-E369-7F1B-C81DF68661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24186" y="272931"/>
            <a:ext cx="1218963" cy="399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0293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DC1B871C-DC79-189D-35E3-BCF6AC58B6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9"/>
            <a:ext cx="10080625" cy="945059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39DE3ECF-6A6E-7342-B215-C7AA167E0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510" y="294045"/>
            <a:ext cx="6893200" cy="301339"/>
          </a:xfrm>
        </p:spPr>
        <p:txBody>
          <a:bodyPr anchor="t">
            <a:normAutofit/>
          </a:bodyPr>
          <a:lstStyle/>
          <a:p>
            <a:r>
              <a:rPr lang="cs-CZ" sz="1488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TOP zdroje</a:t>
            </a:r>
            <a:endParaRPr lang="cs-CZ" sz="1654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610C2771-43F1-564D-ADC0-7759C8DB86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04" y="2320495"/>
            <a:ext cx="9403720" cy="1798430"/>
          </a:xfrm>
          <a:prstGeom prst="rect">
            <a:avLst/>
          </a:prstGeom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8F39CCCE-CD1B-0340-A7B6-0E9DE63B4E99}"/>
              </a:ext>
            </a:extLst>
          </p:cNvPr>
          <p:cNvSpPr txBox="1">
            <a:spLocks/>
          </p:cNvSpPr>
          <p:nvPr/>
        </p:nvSpPr>
        <p:spPr>
          <a:xfrm>
            <a:off x="893510" y="595384"/>
            <a:ext cx="7096531" cy="206833"/>
          </a:xfrm>
          <a:prstGeom prst="rect">
            <a:avLst/>
          </a:prstGeom>
        </p:spPr>
        <p:txBody>
          <a:bodyPr vert="horz" lIns="75605" tIns="37802" rIns="75605" bIns="37802" rtlCol="0" anchor="t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886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01.10.2024-20.10.2025</a:t>
            </a:r>
            <a:endParaRPr lang="cs-CZ" sz="1654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FB1A8852-D3D0-E369-7F1B-C81DF68661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24186" y="272931"/>
            <a:ext cx="1218963" cy="399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788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144360" y="713880"/>
            <a:ext cx="9420480" cy="62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/>
          </p:nvPr>
        </p:nvSpPr>
        <p:spPr>
          <a:xfrm>
            <a:off x="502920" y="1294920"/>
            <a:ext cx="9061560" cy="37306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- </a:t>
            </a:r>
            <a:r>
              <a:rPr lang="cs-CZ" sz="3200" b="0" u="none" strike="noStrike">
                <a:solidFill>
                  <a:srgbClr val="000000"/>
                </a:solidFill>
                <a:uFillTx/>
                <a:latin typeface="Bahnschrift"/>
              </a:rPr>
              <a:t>odborná podpora projektů, aplikační garant:</a:t>
            </a:r>
            <a:endParaRPr lang="cs-CZ" sz="3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Bahnschrift"/>
              </a:rPr>
              <a:t>- terapie AAA (M. Košťálová)</a:t>
            </a:r>
            <a:endParaRPr lang="cs-CZ" sz="3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Bahnschrift"/>
              </a:rPr>
              <a:t>- Fonafix - Dysartrie SCICAKE (M. Košťálová)</a:t>
            </a:r>
            <a:endParaRPr lang="cs-CZ" sz="3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Bahnschrift"/>
              </a:rPr>
              <a:t>- BDTJ Smolík, Málková-Seidlová a spol.</a:t>
            </a:r>
            <a:endParaRPr lang="cs-CZ" sz="3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endParaRPr lang="cs-CZ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502920" y="225360"/>
            <a:ext cx="9061560" cy="93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4400" b="1" u="none" strike="noStrike">
                <a:solidFill>
                  <a:srgbClr val="000000"/>
                </a:solidFill>
                <a:uFillTx/>
                <a:latin typeface="Bahnschrift"/>
              </a:rPr>
              <a:t>V procesu:</a:t>
            </a:r>
            <a:endParaRPr lang="cs-CZ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/>
          </p:nvPr>
        </p:nvSpPr>
        <p:spPr>
          <a:xfrm>
            <a:off x="502920" y="1327320"/>
            <a:ext cx="9061560" cy="373032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>
                <a:solidFill>
                  <a:srgbClr val="000000"/>
                </a:solidFill>
                <a:uFillTx/>
                <a:latin typeface="Arial"/>
              </a:rPr>
              <a:t>- </a:t>
            </a:r>
            <a:r>
              <a:rPr lang="cs-CZ" sz="2400" b="0" u="none" strike="noStrike">
                <a:solidFill>
                  <a:srgbClr val="000000"/>
                </a:solidFill>
                <a:uFillTx/>
                <a:latin typeface="Bahnschrift"/>
              </a:rPr>
              <a:t>baterie pro starší školní věk a adolescenty  s DLD</a:t>
            </a:r>
            <a:endParaRPr lang="cs-CZ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>
                <a:solidFill>
                  <a:srgbClr val="000000"/>
                </a:solidFill>
                <a:uFillTx/>
                <a:latin typeface="Bahnschrift"/>
              </a:rPr>
              <a:t>- vývojové škály pro KL dle Pospíšilové a Zapletalové</a:t>
            </a:r>
            <a:endParaRPr lang="cs-CZ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>
                <a:solidFill>
                  <a:srgbClr val="000000"/>
                </a:solidFill>
                <a:uFillTx/>
                <a:latin typeface="Bahnschrift"/>
              </a:rPr>
              <a:t>- funkční dotazník terapie KL</a:t>
            </a:r>
            <a:endParaRPr lang="cs-CZ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>
                <a:solidFill>
                  <a:srgbClr val="000000"/>
                </a:solidFill>
                <a:uFillTx/>
                <a:latin typeface="Bahnschrift"/>
              </a:rPr>
              <a:t>- webový portál screeningy</a:t>
            </a:r>
            <a:endParaRPr lang="cs-CZ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>
                <a:solidFill>
                  <a:srgbClr val="000000"/>
                </a:solidFill>
                <a:uFillTx/>
                <a:latin typeface="Bahnschrift"/>
              </a:rPr>
              <a:t>- doc. B. Zítová (AV) – aplikace k dysartrii</a:t>
            </a:r>
            <a:endParaRPr lang="cs-CZ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>
                <a:solidFill>
                  <a:srgbClr val="000000"/>
                </a:solidFill>
                <a:uFillTx/>
                <a:latin typeface="Bahnschrift"/>
              </a:rPr>
              <a:t>- ing. Zeman - aplikace k praxii??? Jánské Lázně</a:t>
            </a:r>
            <a:endParaRPr lang="cs-CZ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2376360" y="-87840"/>
            <a:ext cx="6120000" cy="124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 dirty="0">
                <a:solidFill>
                  <a:srgbClr val="000000"/>
                </a:solidFill>
                <a:uFillTx/>
                <a:latin typeface="Arial"/>
              </a:rPr>
              <a:t>Zahraničí</a:t>
            </a:r>
          </a:p>
        </p:txBody>
      </p:sp>
      <p:sp>
        <p:nvSpPr>
          <p:cNvPr id="149" name="PlaceHolder 2"/>
          <p:cNvSpPr>
            <a:spLocks noGrp="1"/>
          </p:cNvSpPr>
          <p:nvPr>
            <p:ph/>
          </p:nvPr>
        </p:nvSpPr>
        <p:spPr>
          <a:xfrm>
            <a:off x="502920" y="1327320"/>
            <a:ext cx="9061560" cy="373032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3200" b="0" u="none" strike="noStrike" dirty="0">
                <a:solidFill>
                  <a:srgbClr val="000000"/>
                </a:solidFill>
                <a:uFillTx/>
                <a:latin typeface="Arial"/>
              </a:rPr>
              <a:t>- </a:t>
            </a:r>
            <a:r>
              <a:rPr lang="cs-CZ" sz="3200" b="0" u="none" strike="noStrike" dirty="0">
                <a:solidFill>
                  <a:srgbClr val="000000"/>
                </a:solidFill>
                <a:uFillTx/>
                <a:latin typeface="Bahnschrift"/>
              </a:rPr>
              <a:t>IALP 2028 </a:t>
            </a:r>
            <a:endParaRPr lang="cs-CZ" sz="32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3200" b="0" u="none" strike="noStrike" dirty="0">
                <a:solidFill>
                  <a:srgbClr val="000000"/>
                </a:solidFill>
                <a:uFillTx/>
                <a:latin typeface="Bahnschrift"/>
              </a:rPr>
              <a:t>- ESLA</a:t>
            </a:r>
            <a:r>
              <a:rPr lang="cs-CZ" sz="3200" dirty="0">
                <a:solidFill>
                  <a:srgbClr val="000000"/>
                </a:solidFill>
                <a:latin typeface="Bahnschrift"/>
              </a:rPr>
              <a:t> – </a:t>
            </a:r>
            <a:r>
              <a:rPr lang="cs-CZ" sz="3200" dirty="0" err="1">
                <a:solidFill>
                  <a:srgbClr val="000000"/>
                </a:solidFill>
                <a:latin typeface="Bahnschrift"/>
              </a:rPr>
              <a:t>znovučlenství</a:t>
            </a:r>
            <a:r>
              <a:rPr lang="cs-CZ" sz="3200" dirty="0">
                <a:solidFill>
                  <a:srgbClr val="000000"/>
                </a:solidFill>
                <a:latin typeface="Bahnschrift"/>
              </a:rPr>
              <a:t>?</a:t>
            </a:r>
            <a:endParaRPr lang="cs-CZ" sz="32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612DD2-F645-42D0-3A37-0EF1BF1B38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>
            <a:extLst>
              <a:ext uri="{FF2B5EF4-FFF2-40B4-BE49-F238E27FC236}">
                <a16:creationId xmlns:a16="http://schemas.microsoft.com/office/drawing/2014/main" id="{5D9B65AC-7A85-DD03-46CF-AEDEE3A66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6360" y="0"/>
            <a:ext cx="6120000" cy="1159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cs-CZ" sz="4400" b="0" u="none" strike="noStrike" dirty="0">
                <a:solidFill>
                  <a:srgbClr val="000000"/>
                </a:solidFill>
                <a:uFillTx/>
                <a:latin typeface="Arial"/>
              </a:rPr>
              <a:t>Web AKL</a:t>
            </a:r>
          </a:p>
        </p:txBody>
      </p:sp>
      <p:sp>
        <p:nvSpPr>
          <p:cNvPr id="149" name="PlaceHolder 2">
            <a:extLst>
              <a:ext uri="{FF2B5EF4-FFF2-40B4-BE49-F238E27FC236}">
                <a16:creationId xmlns:a16="http://schemas.microsoft.com/office/drawing/2014/main" id="{5085FA02-FA8C-1DE6-E276-988842534863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502920" y="1327320"/>
            <a:ext cx="9061560" cy="373032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lnSpcReduction="10000"/>
          </a:bodyPr>
          <a:lstStyle/>
          <a:p>
            <a:pPr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FontTx/>
              <a:buChar char="-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3200" b="0" u="none" strike="noStrike" dirty="0">
                <a:solidFill>
                  <a:srgbClr val="000000"/>
                </a:solidFill>
                <a:uFillTx/>
                <a:latin typeface="Bahnschrift"/>
              </a:rPr>
              <a:t>VŘ 2 firmy: Czechgroup.cz</a:t>
            </a:r>
          </a:p>
          <a:p>
            <a:pPr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FontTx/>
              <a:buChar char="-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3200" dirty="0">
                <a:solidFill>
                  <a:srgbClr val="000000"/>
                </a:solidFill>
                <a:latin typeface="Bahnschrift"/>
              </a:rPr>
              <a:t>Cloud4Medical</a:t>
            </a:r>
          </a:p>
          <a:p>
            <a:pPr marL="0" indent="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endParaRPr lang="cs-CZ" sz="3200" b="0" u="none" strike="noStrike" dirty="0">
              <a:solidFill>
                <a:srgbClr val="000000"/>
              </a:solidFill>
              <a:uFillTx/>
              <a:latin typeface="Bahnschrift"/>
            </a:endParaRPr>
          </a:p>
          <a:p>
            <a:pPr marL="0" indent="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3200" dirty="0">
                <a:solidFill>
                  <a:srgbClr val="000000"/>
                </a:solidFill>
                <a:latin typeface="Bahnschrift"/>
              </a:rPr>
              <a:t>Ad 1) přes 1,5 mil.</a:t>
            </a:r>
          </a:p>
          <a:p>
            <a:pPr marL="0" indent="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3200" b="0" u="none" strike="noStrike" dirty="0">
                <a:solidFill>
                  <a:srgbClr val="000000"/>
                </a:solidFill>
                <a:uFillTx/>
                <a:latin typeface="Bahnschrift"/>
              </a:rPr>
              <a:t>Ad 2) cca 600 – 700 tis. 200 000,-/rok</a:t>
            </a:r>
          </a:p>
          <a:p>
            <a:pPr marL="0" indent="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3200" dirty="0">
                <a:solidFill>
                  <a:srgbClr val="000000"/>
                </a:solidFill>
                <a:latin typeface="Bahnschrift"/>
              </a:rPr>
              <a:t>Ad3) úprava pověřenými lidmi AKL</a:t>
            </a:r>
            <a:endParaRPr lang="cs-CZ" sz="32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48502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502920" y="225360"/>
            <a:ext cx="9061560" cy="93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4400" b="1" u="none" strike="noStrike">
                <a:solidFill>
                  <a:srgbClr val="000000"/>
                </a:solidFill>
                <a:uFillTx/>
                <a:latin typeface="Bahnschrift"/>
              </a:rPr>
              <a:t>Shrnutí za 3 roky</a:t>
            </a:r>
            <a:endParaRPr lang="cs-CZ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/>
          </p:nvPr>
        </p:nvSpPr>
        <p:spPr>
          <a:xfrm>
            <a:off x="502920" y="1327320"/>
            <a:ext cx="9061560" cy="373032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lnSpcReduction="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         - </a:t>
            </a:r>
            <a:r>
              <a:rPr lang="cs-CZ" sz="3200" b="0" u="none" strike="noStrike">
                <a:solidFill>
                  <a:srgbClr val="000000"/>
                </a:solidFill>
                <a:uFillTx/>
                <a:latin typeface="Bahnschrift"/>
              </a:rPr>
              <a:t>2x za rok kurzy s cizími lektory</a:t>
            </a:r>
            <a:endParaRPr lang="cs-CZ" sz="3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Bahnschrift"/>
              </a:rPr>
              <a:t> - on-line kazuistické semináře</a:t>
            </a:r>
            <a:endParaRPr lang="cs-CZ" sz="3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Bahnschrift"/>
              </a:rPr>
              <a:t> - komunikace se členstvem</a:t>
            </a:r>
            <a:endParaRPr lang="cs-CZ" sz="3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Bahnschrift"/>
              </a:rPr>
              <a:t> - stabilita hospodaření a jeho kontrola</a:t>
            </a:r>
            <a:endParaRPr lang="cs-CZ" sz="3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Bahnschrift"/>
              </a:rPr>
              <a:t> - osvěta a mediální stopa</a:t>
            </a:r>
            <a:endParaRPr lang="cs-CZ" sz="3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Bahnschrift"/>
              </a:rPr>
              <a:t>- větší respekt příbuzných oborů</a:t>
            </a:r>
            <a:endParaRPr lang="cs-CZ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52" name="AutoShape 3"/>
          <p:cNvSpPr/>
          <p:nvPr/>
        </p:nvSpPr>
        <p:spPr>
          <a:xfrm>
            <a:off x="720720" y="1440000"/>
            <a:ext cx="360360" cy="360360"/>
          </a:xfrm>
          <a:prstGeom prst="smileyFace">
            <a:avLst>
              <a:gd name="adj" fmla="val 9282"/>
            </a:avLst>
          </a:prstGeom>
          <a:solidFill>
            <a:srgbClr val="FFFF00"/>
          </a:solidFill>
          <a:ln w="9360">
            <a:solidFill>
              <a:srgbClr val="3465A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502920" y="225360"/>
            <a:ext cx="9061560" cy="93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502920" y="360360"/>
            <a:ext cx="9061560" cy="46972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          - </a:t>
            </a: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endParaRPr lang="cs-CZ" sz="3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- komunikace a spolupráce MZ ale i MŠMT a politici</a:t>
            </a: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- otázka specializačního vzdělávání a iniciativa KLSAS</a:t>
            </a: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 - patová situace s nelegální pseudologopedií</a:t>
            </a: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uFillTx/>
                <a:latin typeface="Arial"/>
              </a:rPr>
              <a:t> - problematika novelizací, či systémové změny</a:t>
            </a:r>
          </a:p>
        </p:txBody>
      </p:sp>
      <p:sp>
        <p:nvSpPr>
          <p:cNvPr id="155" name="Freeform 3"/>
          <p:cNvSpPr/>
          <p:nvPr/>
        </p:nvSpPr>
        <p:spPr>
          <a:xfrm>
            <a:off x="720720" y="539640"/>
            <a:ext cx="360360" cy="360360"/>
          </a:xfrm>
          <a:custGeom>
            <a:avLst/>
            <a:gdLst>
              <a:gd name="textAreaLeft" fmla="*/ 144720 w 360360"/>
              <a:gd name="textAreaRight" fmla="*/ 233280 w 360360"/>
              <a:gd name="textAreaTop" fmla="*/ 123480 h 360360"/>
              <a:gd name="textAreaBottom" fmla="*/ 236880 h 360360"/>
            </a:gdLst>
            <a:ahLst/>
            <a:cxnLst/>
            <a:rect l="textAreaLeft" t="textAreaTop" r="textAreaRight" b="textAreaBottom"/>
            <a:pathLst>
              <a:path w="640" h="861">
                <a:moveTo>
                  <a:pt x="640" y="233"/>
                </a:moveTo>
                <a:lnTo>
                  <a:pt x="221" y="293"/>
                </a:lnTo>
                <a:lnTo>
                  <a:pt x="506" y="12"/>
                </a:lnTo>
                <a:lnTo>
                  <a:pt x="367" y="0"/>
                </a:lnTo>
                <a:lnTo>
                  <a:pt x="29" y="406"/>
                </a:lnTo>
                <a:lnTo>
                  <a:pt x="431" y="347"/>
                </a:lnTo>
                <a:lnTo>
                  <a:pt x="145" y="645"/>
                </a:lnTo>
                <a:lnTo>
                  <a:pt x="99" y="520"/>
                </a:lnTo>
                <a:lnTo>
                  <a:pt x="0" y="861"/>
                </a:lnTo>
                <a:lnTo>
                  <a:pt x="326" y="765"/>
                </a:lnTo>
                <a:lnTo>
                  <a:pt x="209" y="711"/>
                </a:lnTo>
                <a:lnTo>
                  <a:pt x="640" y="233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3465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 Box 1"/>
          <p:cNvSpPr/>
          <p:nvPr/>
        </p:nvSpPr>
        <p:spPr>
          <a:xfrm>
            <a:off x="503280" y="225360"/>
            <a:ext cx="9070920" cy="946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1" u="none" strike="noStrike">
                <a:solidFill>
                  <a:srgbClr val="000000"/>
                </a:solidFill>
                <a:uFillTx/>
                <a:latin typeface="Bahnschrift"/>
              </a:rPr>
              <a:t>11/2024 - 10/2025</a:t>
            </a:r>
            <a:endParaRPr lang="cs-CZ" sz="24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27" name="Text Box 2"/>
          <p:cNvSpPr/>
          <p:nvPr/>
        </p:nvSpPr>
        <p:spPr>
          <a:xfrm>
            <a:off x="503280" y="1171440"/>
            <a:ext cx="9070920" cy="3443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28" name="PlaceHolder 1"/>
          <p:cNvSpPr>
            <a:spLocks noGrp="1"/>
          </p:cNvSpPr>
          <p:nvPr>
            <p:ph/>
          </p:nvPr>
        </p:nvSpPr>
        <p:spPr>
          <a:xfrm>
            <a:off x="502920" y="1327320"/>
            <a:ext cx="9061560" cy="373032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000" b="0" u="none" strike="noStrike">
                <a:solidFill>
                  <a:srgbClr val="000000"/>
                </a:solidFill>
                <a:uFillTx/>
                <a:latin typeface="Bahnschrift"/>
              </a:rPr>
              <a:t>ÚHRADOVÁ VYHLÁŠKA – nereflektuje inflaci, opět snížení a nedohoda</a:t>
            </a:r>
            <a:endParaRPr lang="cs-CZ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000" b="0" u="none" strike="noStrike">
                <a:solidFill>
                  <a:srgbClr val="000000"/>
                </a:solidFill>
                <a:uFillTx/>
                <a:latin typeface="Bahnschrift"/>
              </a:rPr>
              <a:t>AKL součástí SEGMENTU, celkem při DO je 15 segmentů</a:t>
            </a:r>
            <a:endParaRPr lang="cs-CZ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1199"/>
              </a:spcBef>
              <a:spcAft>
                <a:spcPts val="1001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000" b="0" u="sng" strike="noStrike">
                <a:solidFill>
                  <a:srgbClr val="000000"/>
                </a:solidFill>
                <a:uFillTx/>
                <a:latin typeface="Bahnschrift"/>
              </a:rPr>
              <a:t>Segment ambulantních specialistů</a:t>
            </a:r>
            <a:r>
              <a:rPr lang="cs-CZ" sz="2000" b="0" u="none" strike="noStrike">
                <a:solidFill>
                  <a:srgbClr val="000000"/>
                </a:solidFill>
                <a:uFillTx/>
                <a:latin typeface="Bahnschrift"/>
              </a:rPr>
              <a:t> (SAS) má celkem 4907 hlasů, přičemž ČLK-o.s. disponuje 1 955 hlasy, Sdružení ambulantních specialistů 1823 hlasy (z toho KL asi 100), Asociace klinických psychologů 418 hlasy,</a:t>
            </a:r>
            <a:r>
              <a:rPr lang="cs-CZ" sz="2000" b="1" u="none" strike="noStrike">
                <a:solidFill>
                  <a:srgbClr val="000000"/>
                </a:solidFill>
                <a:uFillTx/>
                <a:latin typeface="Bahnschrift"/>
              </a:rPr>
              <a:t> Asociace klinických logopedů 192 hlasy </a:t>
            </a:r>
            <a:r>
              <a:rPr lang="cs-CZ" sz="2000" b="0" u="none" strike="noStrike">
                <a:solidFill>
                  <a:srgbClr val="000000"/>
                </a:solidFill>
                <a:uFillTx/>
                <a:latin typeface="Bahnschrift"/>
              </a:rPr>
              <a:t>a Sdružení ambulantních dermatologů 91 hlasy (celkem se jednání v tomto roztříštěném segmentu účastní 29 organizací poskytovatelů). </a:t>
            </a:r>
            <a:endParaRPr lang="cs-CZ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1199"/>
              </a:spcBef>
              <a:spcAft>
                <a:spcPts val="1001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000" b="0" u="none" strike="noStrike">
                <a:solidFill>
                  <a:srgbClr val="000000"/>
                </a:solidFill>
                <a:uFillTx/>
                <a:latin typeface="Bahnschrift"/>
              </a:rPr>
              <a:t>Pro obor KL – </a:t>
            </a:r>
            <a:r>
              <a:rPr lang="cs-CZ" sz="2000" b="1" u="none" strike="noStrike">
                <a:solidFill>
                  <a:srgbClr val="000000"/>
                </a:solidFill>
                <a:uFillTx/>
                <a:latin typeface="Bahnschrift"/>
              </a:rPr>
              <a:t>VÝHODA</a:t>
            </a:r>
            <a:r>
              <a:rPr lang="cs-CZ" sz="2000" b="0" u="none" strike="noStrike">
                <a:solidFill>
                  <a:srgbClr val="000000"/>
                </a:solidFill>
                <a:uFillTx/>
                <a:latin typeface="Bahnschrift"/>
              </a:rPr>
              <a:t> mít co nejvíce hlasů/ plných mocí od KL s IČ!!! Větší jednotná síla našeho oboru, netříštění hlasů v dalších organizacích</a:t>
            </a:r>
            <a:endParaRPr lang="cs-CZ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>
                <a:solidFill>
                  <a:srgbClr val="000000"/>
                </a:solidFill>
                <a:uFillTx/>
                <a:latin typeface="Bahnschrift"/>
              </a:rPr>
              <a:t>Typová smlouva s VZP</a:t>
            </a:r>
            <a:endParaRPr lang="cs-CZ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endParaRPr lang="cs-CZ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502920" y="225360"/>
            <a:ext cx="9061560" cy="93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4400" b="1" u="none" strike="noStrike">
                <a:solidFill>
                  <a:srgbClr val="000000"/>
                </a:solidFill>
                <a:uFillTx/>
                <a:latin typeface="Bahnschrift"/>
              </a:rPr>
              <a:t>PODĚKOVÁNÍ</a:t>
            </a:r>
            <a:br>
              <a:rPr sz="4400"/>
            </a:br>
            <a:endParaRPr lang="cs-CZ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/>
          </p:nvPr>
        </p:nvSpPr>
        <p:spPr>
          <a:xfrm>
            <a:off x="502920" y="1079640"/>
            <a:ext cx="9061560" cy="431928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3200" b="0" u="none" strike="noStrike" dirty="0">
                <a:solidFill>
                  <a:srgbClr val="000000"/>
                </a:solidFill>
                <a:uFillTx/>
                <a:latin typeface="Arial"/>
              </a:rPr>
              <a:t> - </a:t>
            </a: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SPOLURADNÍM, sekretářce a účetní</a:t>
            </a:r>
            <a:endParaRPr lang="cs-CZ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 - odborné komisi</a:t>
            </a:r>
            <a:endParaRPr lang="cs-CZ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 - redakci LKL</a:t>
            </a:r>
            <a:endParaRPr lang="cs-CZ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 - ochotným lidem zejména k VŘ, </a:t>
            </a:r>
            <a:endParaRPr lang="cs-CZ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 - S. Hlaváčové, D. </a:t>
            </a:r>
            <a:r>
              <a:rPr lang="cs-CZ" sz="2400" b="0" u="none" strike="noStrike" dirty="0" err="1">
                <a:solidFill>
                  <a:srgbClr val="000000"/>
                </a:solidFill>
                <a:uFillTx/>
                <a:latin typeface="Bahnschrift"/>
              </a:rPr>
              <a:t>Laníkové</a:t>
            </a: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, H. </a:t>
            </a:r>
            <a:r>
              <a:rPr lang="cs-CZ" sz="2400" b="0" u="none" strike="noStrike" dirty="0" err="1">
                <a:solidFill>
                  <a:srgbClr val="000000"/>
                </a:solidFill>
                <a:uFillTx/>
                <a:latin typeface="Bahnschrift"/>
              </a:rPr>
              <a:t>Nestávalové</a:t>
            </a: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, Š. Philippové, P. Valentové, V. Mikešové, T. Školníkové, L. Zapletalové, P. Šmídovi, M. Trtílkové, </a:t>
            </a:r>
            <a:r>
              <a:rPr lang="cs-CZ" sz="2400" b="0" u="none" strike="noStrike" dirty="0" err="1">
                <a:solidFill>
                  <a:srgbClr val="000000"/>
                </a:solidFill>
                <a:uFillTx/>
                <a:latin typeface="Bahnschrift"/>
              </a:rPr>
              <a:t>Logopad</a:t>
            </a: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 – pan Ptáček, L. Pospíšilové, týmu DLD</a:t>
            </a:r>
            <a:endParaRPr lang="cs-CZ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 - všem co přednáší a publikují a bojují za kvalitu našeho oboru</a:t>
            </a:r>
            <a:endParaRPr lang="cs-CZ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endParaRPr lang="cs-CZ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 Box 1"/>
          <p:cNvSpPr/>
          <p:nvPr/>
        </p:nvSpPr>
        <p:spPr>
          <a:xfrm>
            <a:off x="503280" y="225360"/>
            <a:ext cx="9070920" cy="4388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59" name="Rectangle 2"/>
          <p:cNvSpPr/>
          <p:nvPr/>
        </p:nvSpPr>
        <p:spPr>
          <a:xfrm>
            <a:off x="-1440" y="0"/>
            <a:ext cx="10080360" cy="567072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 anchorCtr="1">
            <a:normAutofit/>
          </a:bodyPr>
          <a:lstStyle/>
          <a:p>
            <a:pPr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800" b="1" u="none" strike="noStrike">
                <a:solidFill>
                  <a:srgbClr val="000000"/>
                </a:solidFill>
                <a:uFillTx/>
                <a:latin typeface="Arial"/>
              </a:rPr>
              <a:t>DĚKUJEME ZA POZORNOST</a:t>
            </a:r>
            <a:endParaRPr lang="cs-CZ" sz="2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00AE08-20B9-43CA-DCC6-8CDEE49173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 Box 1">
            <a:extLst>
              <a:ext uri="{FF2B5EF4-FFF2-40B4-BE49-F238E27FC236}">
                <a16:creationId xmlns:a16="http://schemas.microsoft.com/office/drawing/2014/main" id="{986AC90B-5BE2-437C-4D96-CD7ED4415016}"/>
              </a:ext>
            </a:extLst>
          </p:cNvPr>
          <p:cNvSpPr/>
          <p:nvPr/>
        </p:nvSpPr>
        <p:spPr>
          <a:xfrm>
            <a:off x="503280" y="225360"/>
            <a:ext cx="9070920" cy="3149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rmAutofit fontScale="92500" lnSpcReduction="10000"/>
          </a:bodyPr>
          <a:lstStyle/>
          <a:p>
            <a:pPr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1" u="none" strike="noStrike" dirty="0">
                <a:uFillTx/>
                <a:latin typeface="Arial"/>
              </a:rPr>
              <a:t>Hospodař</a:t>
            </a:r>
            <a:r>
              <a:rPr lang="cs-CZ" sz="2400" b="1" dirty="0">
                <a:latin typeface="Arial"/>
              </a:rPr>
              <a:t>ení AKL - VÝSLEDKY 2024</a:t>
            </a:r>
            <a:endParaRPr lang="cs-CZ" sz="2400" b="1" u="none" strike="noStrike" dirty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27" name="Text Box 2">
            <a:extLst>
              <a:ext uri="{FF2B5EF4-FFF2-40B4-BE49-F238E27FC236}">
                <a16:creationId xmlns:a16="http://schemas.microsoft.com/office/drawing/2014/main" id="{903E9926-C82E-F6A3-B322-3035DCB5FF96}"/>
              </a:ext>
            </a:extLst>
          </p:cNvPr>
          <p:cNvSpPr/>
          <p:nvPr/>
        </p:nvSpPr>
        <p:spPr>
          <a:xfrm>
            <a:off x="503280" y="1171440"/>
            <a:ext cx="9070920" cy="3443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graphicFrame>
        <p:nvGraphicFramePr>
          <p:cNvPr id="3" name="Tabulka 2">
            <a:extLst>
              <a:ext uri="{FF2B5EF4-FFF2-40B4-BE49-F238E27FC236}">
                <a16:creationId xmlns:a16="http://schemas.microsoft.com/office/drawing/2014/main" id="{FA70DB52-795E-BD4E-2F85-653C8468E0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8850985"/>
              </p:ext>
            </p:extLst>
          </p:nvPr>
        </p:nvGraphicFramePr>
        <p:xfrm>
          <a:off x="235527" y="637309"/>
          <a:ext cx="4156365" cy="48078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12033">
                  <a:extLst>
                    <a:ext uri="{9D8B030D-6E8A-4147-A177-3AD203B41FA5}">
                      <a16:colId xmlns:a16="http://schemas.microsoft.com/office/drawing/2014/main" val="2293694725"/>
                    </a:ext>
                  </a:extLst>
                </a:gridCol>
                <a:gridCol w="1512033">
                  <a:extLst>
                    <a:ext uri="{9D8B030D-6E8A-4147-A177-3AD203B41FA5}">
                      <a16:colId xmlns:a16="http://schemas.microsoft.com/office/drawing/2014/main" val="3633265372"/>
                    </a:ext>
                  </a:extLst>
                </a:gridCol>
                <a:gridCol w="1132299">
                  <a:extLst>
                    <a:ext uri="{9D8B030D-6E8A-4147-A177-3AD203B41FA5}">
                      <a16:colId xmlns:a16="http://schemas.microsoft.com/office/drawing/2014/main" val="89194980"/>
                    </a:ext>
                  </a:extLst>
                </a:gridCol>
              </a:tblGrid>
              <a:tr h="14540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Výdaje:</a:t>
                      </a:r>
                      <a:endParaRPr lang="cs-CZ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cs-CZ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146963524"/>
                  </a:ext>
                </a:extLst>
              </a:tr>
              <a:tr h="14540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Právní služby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123 420,00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153 730,00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3185095759"/>
                  </a:ext>
                </a:extLst>
              </a:tr>
              <a:tr h="14540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Účetní služby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174 000,00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200 150,00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3382538039"/>
                  </a:ext>
                </a:extLst>
              </a:tr>
              <a:tr h="14540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Nájem AKL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278 220,00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203 287,00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2026858324"/>
                  </a:ext>
                </a:extLst>
              </a:tr>
              <a:tr h="25685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Energie + SLUŽBY - NÁJEM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40 000,00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51 662,00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2427764927"/>
                  </a:ext>
                </a:extLst>
              </a:tr>
              <a:tr h="14540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Občertsvení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9 751,00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431913474"/>
                  </a:ext>
                </a:extLst>
              </a:tr>
              <a:tr h="14540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Mzdy Kurzy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500 414,00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3857579158"/>
                  </a:ext>
                </a:extLst>
              </a:tr>
              <a:tr h="14540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Mzdy - smlouvy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927 000,00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1 317 637,26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4105807926"/>
                  </a:ext>
                </a:extLst>
              </a:tr>
              <a:tr h="25685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Odvody soc + zdrav. Pojištění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312 160,00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2409990859"/>
                  </a:ext>
                </a:extLst>
              </a:tr>
              <a:tr h="14540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úrazové poj.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1 599,00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1600309395"/>
                  </a:ext>
                </a:extLst>
              </a:tr>
              <a:tr h="14540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Telefonní poplatky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 dirty="0">
                          <a:effectLst/>
                        </a:rPr>
                        <a:t>7 200,00</a:t>
                      </a:r>
                      <a:endParaRPr lang="cs-CZ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12 505,80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4249453500"/>
                  </a:ext>
                </a:extLst>
              </a:tr>
              <a:tr h="14540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Telefonní náhrady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4287691390"/>
                  </a:ext>
                </a:extLst>
              </a:tr>
              <a:tr h="25685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Bankovní poplatky - webpay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72 000,00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52 197,05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1821363785"/>
                  </a:ext>
                </a:extLst>
              </a:tr>
              <a:tr h="14540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Konference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492 326,38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3882659648"/>
                  </a:ext>
                </a:extLst>
              </a:tr>
              <a:tr h="14540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Kurzy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711 514,68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1581945142"/>
                  </a:ext>
                </a:extLst>
              </a:tr>
              <a:tr h="14540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Časopis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250 000,00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250 000,00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341347096"/>
                  </a:ext>
                </a:extLst>
              </a:tr>
              <a:tr h="14540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Cestovné 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6 000,00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4 253,00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2650472166"/>
                  </a:ext>
                </a:extLst>
              </a:tr>
              <a:tr h="14540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Kancelářské potřeby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20 000,00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48 934,50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824026495"/>
                  </a:ext>
                </a:extLst>
              </a:tr>
              <a:tr h="14540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Poštovné 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6 000,00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4 602,00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3899100755"/>
                  </a:ext>
                </a:extLst>
              </a:tr>
              <a:tr h="14540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Zastupování AKL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60 000,00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1075380071"/>
                  </a:ext>
                </a:extLst>
              </a:tr>
              <a:tr h="14540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Poplatek IALP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9 432,19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4216984819"/>
                  </a:ext>
                </a:extLst>
              </a:tr>
              <a:tr h="14540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CPLOL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11 758,00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264381381"/>
                  </a:ext>
                </a:extLst>
              </a:tr>
              <a:tr h="14540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Nábytek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1350449794"/>
                  </a:ext>
                </a:extLst>
              </a:tr>
              <a:tr h="25685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Ostatní výdaje+ it SLUŽBY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13 545,81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1148523526"/>
                  </a:ext>
                </a:extLst>
              </a:tr>
              <a:tr h="14540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PR podpora + Osvěta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1858800717"/>
                  </a:ext>
                </a:extLst>
              </a:tr>
              <a:tr h="14540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Stifor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51 635,60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316362355"/>
                  </a:ext>
                </a:extLst>
              </a:tr>
              <a:tr h="14540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Pracovní listy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134 940,00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291288855"/>
                  </a:ext>
                </a:extLst>
              </a:tr>
              <a:tr h="14540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Dar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24 722,00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2903630998"/>
                  </a:ext>
                </a:extLst>
              </a:tr>
              <a:tr h="14540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Grant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1029408039"/>
                  </a:ext>
                </a:extLst>
              </a:tr>
              <a:tr h="14540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2 276 000,00</a:t>
                      </a:r>
                      <a:endParaRPr lang="cs-CZ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 dirty="0">
                          <a:effectLst/>
                        </a:rPr>
                        <a:t>4 260 597,27</a:t>
                      </a:r>
                      <a:endParaRPr lang="cs-CZ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534459285"/>
                  </a:ext>
                </a:extLst>
              </a:tr>
            </a:tbl>
          </a:graphicData>
        </a:graphic>
      </p:graphicFrame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FF055F7E-15FF-8FEA-23C8-5B1D99A2A9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736980"/>
              </p:ext>
            </p:extLst>
          </p:nvPr>
        </p:nvGraphicFramePr>
        <p:xfrm>
          <a:off x="4530435" y="637309"/>
          <a:ext cx="4932219" cy="48078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94279">
                  <a:extLst>
                    <a:ext uri="{9D8B030D-6E8A-4147-A177-3AD203B41FA5}">
                      <a16:colId xmlns:a16="http://schemas.microsoft.com/office/drawing/2014/main" val="341654466"/>
                    </a:ext>
                  </a:extLst>
                </a:gridCol>
                <a:gridCol w="1794279">
                  <a:extLst>
                    <a:ext uri="{9D8B030D-6E8A-4147-A177-3AD203B41FA5}">
                      <a16:colId xmlns:a16="http://schemas.microsoft.com/office/drawing/2014/main" val="338837569"/>
                    </a:ext>
                  </a:extLst>
                </a:gridCol>
                <a:gridCol w="1343661">
                  <a:extLst>
                    <a:ext uri="{9D8B030D-6E8A-4147-A177-3AD203B41FA5}">
                      <a16:colId xmlns:a16="http://schemas.microsoft.com/office/drawing/2014/main" val="3209161950"/>
                    </a:ext>
                  </a:extLst>
                </a:gridCol>
              </a:tblGrid>
              <a:tr h="22894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Příjmy:</a:t>
                      </a:r>
                      <a:endParaRPr lang="cs-CZ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extLst>
                  <a:ext uri="{0D108BD9-81ED-4DB2-BD59-A6C34878D82A}">
                    <a16:rowId xmlns:a16="http://schemas.microsoft.com/office/drawing/2014/main" val="4252473341"/>
                  </a:ext>
                </a:extLst>
              </a:tr>
              <a:tr h="22894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Členské příspěvky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1 506 000,00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1 611 050,00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extLst>
                  <a:ext uri="{0D108BD9-81ED-4DB2-BD59-A6C34878D82A}">
                    <a16:rowId xmlns:a16="http://schemas.microsoft.com/office/drawing/2014/main" val="181567689"/>
                  </a:ext>
                </a:extLst>
              </a:tr>
              <a:tr h="22894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Souhlasné stanovisko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15 000,00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19 000,00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extLst>
                  <a:ext uri="{0D108BD9-81ED-4DB2-BD59-A6C34878D82A}">
                    <a16:rowId xmlns:a16="http://schemas.microsoft.com/office/drawing/2014/main" val="3169919251"/>
                  </a:ext>
                </a:extLst>
              </a:tr>
              <a:tr h="22894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Vystavovatelé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51 600,00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extLst>
                  <a:ext uri="{0D108BD9-81ED-4DB2-BD59-A6C34878D82A}">
                    <a16:rowId xmlns:a16="http://schemas.microsoft.com/office/drawing/2014/main" val="86132468"/>
                  </a:ext>
                </a:extLst>
              </a:tr>
              <a:tr h="22894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Kurzy 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400 000,00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1 868 800,00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extLst>
                  <a:ext uri="{0D108BD9-81ED-4DB2-BD59-A6C34878D82A}">
                    <a16:rowId xmlns:a16="http://schemas.microsoft.com/office/drawing/2014/main" val="1311614385"/>
                  </a:ext>
                </a:extLst>
              </a:tr>
              <a:tr h="22894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Konference 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100 000,00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662 850,00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extLst>
                  <a:ext uri="{0D108BD9-81ED-4DB2-BD59-A6C34878D82A}">
                    <a16:rowId xmlns:a16="http://schemas.microsoft.com/office/drawing/2014/main" val="2228227953"/>
                  </a:ext>
                </a:extLst>
              </a:tr>
              <a:tr h="22894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Publikace - inzerce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255 000,00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4 500,00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extLst>
                  <a:ext uri="{0D108BD9-81ED-4DB2-BD59-A6C34878D82A}">
                    <a16:rowId xmlns:a16="http://schemas.microsoft.com/office/drawing/2014/main" val="3391392167"/>
                  </a:ext>
                </a:extLst>
              </a:tr>
              <a:tr h="22894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Společenský večer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extLst>
                  <a:ext uri="{0D108BD9-81ED-4DB2-BD59-A6C34878D82A}">
                    <a16:rowId xmlns:a16="http://schemas.microsoft.com/office/drawing/2014/main" val="527467055"/>
                  </a:ext>
                </a:extLst>
              </a:tr>
              <a:tr h="22894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STIFOR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37 867,00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extLst>
                  <a:ext uri="{0D108BD9-81ED-4DB2-BD59-A6C34878D82A}">
                    <a16:rowId xmlns:a16="http://schemas.microsoft.com/office/drawing/2014/main" val="1514213796"/>
                  </a:ext>
                </a:extLst>
              </a:tr>
              <a:tr h="22894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PRACOVNÍ LISTY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10 510,00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extLst>
                  <a:ext uri="{0D108BD9-81ED-4DB2-BD59-A6C34878D82A}">
                    <a16:rowId xmlns:a16="http://schemas.microsoft.com/office/drawing/2014/main" val="2498554633"/>
                  </a:ext>
                </a:extLst>
              </a:tr>
              <a:tr h="22894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úroky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extLst>
                  <a:ext uri="{0D108BD9-81ED-4DB2-BD59-A6C34878D82A}">
                    <a16:rowId xmlns:a16="http://schemas.microsoft.com/office/drawing/2014/main" val="438283101"/>
                  </a:ext>
                </a:extLst>
              </a:tr>
              <a:tr h="22894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Ostatní příjmy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extLst>
                  <a:ext uri="{0D108BD9-81ED-4DB2-BD59-A6C34878D82A}">
                    <a16:rowId xmlns:a16="http://schemas.microsoft.com/office/drawing/2014/main" val="746746448"/>
                  </a:ext>
                </a:extLst>
              </a:tr>
              <a:tr h="22894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Dar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extLst>
                  <a:ext uri="{0D108BD9-81ED-4DB2-BD59-A6C34878D82A}">
                    <a16:rowId xmlns:a16="http://schemas.microsoft.com/office/drawing/2014/main" val="2550644107"/>
                  </a:ext>
                </a:extLst>
              </a:tr>
              <a:tr h="22894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Grant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extLst>
                  <a:ext uri="{0D108BD9-81ED-4DB2-BD59-A6C34878D82A}">
                    <a16:rowId xmlns:a16="http://schemas.microsoft.com/office/drawing/2014/main" val="109039462"/>
                  </a:ext>
                </a:extLst>
              </a:tr>
              <a:tr h="22894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2 276 000,00</a:t>
                      </a:r>
                      <a:endParaRPr lang="cs-CZ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4 266 177,00</a:t>
                      </a:r>
                      <a:endParaRPr lang="cs-CZ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extLst>
                  <a:ext uri="{0D108BD9-81ED-4DB2-BD59-A6C34878D82A}">
                    <a16:rowId xmlns:a16="http://schemas.microsoft.com/office/drawing/2014/main" val="1790062451"/>
                  </a:ext>
                </a:extLst>
              </a:tr>
              <a:tr h="22894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extLst>
                  <a:ext uri="{0D108BD9-81ED-4DB2-BD59-A6C34878D82A}">
                    <a16:rowId xmlns:a16="http://schemas.microsoft.com/office/drawing/2014/main" val="3604713862"/>
                  </a:ext>
                </a:extLst>
              </a:tr>
              <a:tr h="22894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extLst>
                  <a:ext uri="{0D108BD9-81ED-4DB2-BD59-A6C34878D82A}">
                    <a16:rowId xmlns:a16="http://schemas.microsoft.com/office/drawing/2014/main" val="460086860"/>
                  </a:ext>
                </a:extLst>
              </a:tr>
              <a:tr h="22894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0,00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5 579,73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extLst>
                  <a:ext uri="{0D108BD9-81ED-4DB2-BD59-A6C34878D82A}">
                    <a16:rowId xmlns:a16="http://schemas.microsoft.com/office/drawing/2014/main" val="1462057892"/>
                  </a:ext>
                </a:extLst>
              </a:tr>
              <a:tr h="22894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extLst>
                  <a:ext uri="{0D108BD9-81ED-4DB2-BD59-A6C34878D82A}">
                    <a16:rowId xmlns:a16="http://schemas.microsoft.com/office/drawing/2014/main" val="2637745824"/>
                  </a:ext>
                </a:extLst>
              </a:tr>
              <a:tr h="22894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Banka 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0,00</a:t>
                      </a:r>
                      <a:endParaRPr lang="cs-CZ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1 397 384,73</a:t>
                      </a:r>
                      <a:endParaRPr lang="cs-CZ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extLst>
                  <a:ext uri="{0D108BD9-81ED-4DB2-BD59-A6C34878D82A}">
                    <a16:rowId xmlns:a16="http://schemas.microsoft.com/office/drawing/2014/main" val="1556826318"/>
                  </a:ext>
                </a:extLst>
              </a:tr>
              <a:tr h="22894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Pokladna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1000" u="none" strike="noStrike">
                          <a:effectLst/>
                        </a:rPr>
                        <a:t>0,00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1000" u="none" strike="noStrike" dirty="0">
                          <a:effectLst/>
                        </a:rPr>
                        <a:t>0,00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9" marR="8879" marT="8879" marB="0" anchor="b"/>
                </a:tc>
                <a:extLst>
                  <a:ext uri="{0D108BD9-81ED-4DB2-BD59-A6C34878D82A}">
                    <a16:rowId xmlns:a16="http://schemas.microsoft.com/office/drawing/2014/main" val="1633237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2650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9117C0-7BAE-DEA0-6927-7E6DE7A5E7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 Box 1">
            <a:extLst>
              <a:ext uri="{FF2B5EF4-FFF2-40B4-BE49-F238E27FC236}">
                <a16:creationId xmlns:a16="http://schemas.microsoft.com/office/drawing/2014/main" id="{AC905FE0-0E12-358A-46D6-F1EBEAEEBC03}"/>
              </a:ext>
            </a:extLst>
          </p:cNvPr>
          <p:cNvSpPr/>
          <p:nvPr/>
        </p:nvSpPr>
        <p:spPr>
          <a:xfrm>
            <a:off x="503280" y="225360"/>
            <a:ext cx="9070920" cy="946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 dirty="0">
                <a:uFillTx/>
                <a:latin typeface="Arial"/>
              </a:rPr>
              <a:t>Kontrola hospodaření 2024</a:t>
            </a:r>
          </a:p>
        </p:txBody>
      </p:sp>
      <p:sp>
        <p:nvSpPr>
          <p:cNvPr id="127" name="Text Box 2">
            <a:extLst>
              <a:ext uri="{FF2B5EF4-FFF2-40B4-BE49-F238E27FC236}">
                <a16:creationId xmlns:a16="http://schemas.microsoft.com/office/drawing/2014/main" id="{9A56E745-D7C3-415E-3C8F-43EBA48BDC9A}"/>
              </a:ext>
            </a:extLst>
          </p:cNvPr>
          <p:cNvSpPr/>
          <p:nvPr/>
        </p:nvSpPr>
        <p:spPr>
          <a:xfrm>
            <a:off x="503280" y="1171440"/>
            <a:ext cx="9070920" cy="3443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28" name="PlaceHolder 1">
            <a:extLst>
              <a:ext uri="{FF2B5EF4-FFF2-40B4-BE49-F238E27FC236}">
                <a16:creationId xmlns:a16="http://schemas.microsoft.com/office/drawing/2014/main" id="{53CD3996-AE16-3C32-5AAB-BC2122C61D19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502920" y="1055709"/>
            <a:ext cx="9061560" cy="4334825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55000" lnSpcReduction="20000"/>
          </a:bodyPr>
          <a:lstStyle/>
          <a:p>
            <a:r>
              <a:rPr lang="cs-CZ" b="1" dirty="0"/>
              <a:t>Provedená kontrola účetnictví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Dobrý den,</a:t>
            </a:r>
          </a:p>
          <a:p>
            <a:r>
              <a:rPr lang="cs-CZ" dirty="0"/>
              <a:t>provedla jsem kontrolu účetnictví vašeho spolku, která zahrnovala náležitosti účetních dokladů a jejich zaúčtování od 1.1.2024 do 31.12.2024.</a:t>
            </a:r>
          </a:p>
          <a:p>
            <a:r>
              <a:rPr lang="cs-CZ" dirty="0"/>
              <a:t>Provedenou kontrolou bylo zjištěno, že bylo v roce 2024 účtováno v souladu se Zákonem o účetnictví i s prováděcí vyhláškou pro účetní jednotky, u kterých není podnikání hlavním předmětem činnosti. Byla ověřena čísla v účetních výkazech (rozvaze a výkazu zisků a ztrát), která odpovídají skutečnosti na základě předložených účetních dokladů.</a:t>
            </a:r>
          </a:p>
          <a:p>
            <a:r>
              <a:rPr lang="cs-CZ" dirty="0"/>
              <a:t>V daňovém přiznání k dani z příjmů právnických osob byl ověřena výše daně ve výši nula, která byla vypočítána ve správné výši.</a:t>
            </a:r>
          </a:p>
          <a:p>
            <a:r>
              <a:rPr lang="cs-CZ" dirty="0"/>
              <a:t>Z provedené kontroly vyplynulo jedno doporučení:</a:t>
            </a:r>
          </a:p>
          <a:p>
            <a:r>
              <a:rPr lang="cs-CZ" dirty="0"/>
              <a:t>Na základě doporučení z minulé kontroly bylo vše v roce 2024 zaúčtováno do hlavní činnosti spolku. Doporučuji v daňovém přiznání za rok 2025 a v další léta zvolit odlišný postup vyplnění některých řádků. Výsledná daňová povinnost ve výši nula vychází i v případě použitého postupu za rok 2024. Navrhovaný postup pro další léta je ale pro neziskové subjekty vhodnější.</a:t>
            </a:r>
          </a:p>
          <a:p>
            <a:r>
              <a:rPr lang="cs-CZ" dirty="0"/>
              <a:t>V Praze dne 22.10.2025                                                                  Mgr. Andrea Peláková</a:t>
            </a:r>
          </a:p>
          <a:p>
            <a:r>
              <a:rPr lang="cs-CZ" dirty="0"/>
              <a:t>                                                                                                        Daňový poradce č. 2830</a:t>
            </a: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endParaRPr lang="cs-CZ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98265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4294DB-E2D1-0C29-D03B-07604A2D61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 Box 1">
            <a:extLst>
              <a:ext uri="{FF2B5EF4-FFF2-40B4-BE49-F238E27FC236}">
                <a16:creationId xmlns:a16="http://schemas.microsoft.com/office/drawing/2014/main" id="{F967B270-DA6B-E87E-E3C0-D028F841DCCD}"/>
              </a:ext>
            </a:extLst>
          </p:cNvPr>
          <p:cNvSpPr/>
          <p:nvPr/>
        </p:nvSpPr>
        <p:spPr>
          <a:xfrm>
            <a:off x="503280" y="225360"/>
            <a:ext cx="9070920" cy="3149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rmAutofit fontScale="92500" lnSpcReduction="10000"/>
          </a:bodyPr>
          <a:lstStyle/>
          <a:p>
            <a:pPr algn="ctr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1" u="none" strike="noStrike" dirty="0">
                <a:uFillTx/>
                <a:latin typeface="Arial"/>
              </a:rPr>
              <a:t>Hospodař</a:t>
            </a:r>
            <a:r>
              <a:rPr lang="cs-CZ" sz="2400" b="1" dirty="0">
                <a:latin typeface="Arial"/>
              </a:rPr>
              <a:t>ení AKL – PLÁN 2026</a:t>
            </a:r>
            <a:endParaRPr lang="cs-CZ" sz="2400" b="1" u="none" strike="noStrike" dirty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27" name="Text Box 2">
            <a:extLst>
              <a:ext uri="{FF2B5EF4-FFF2-40B4-BE49-F238E27FC236}">
                <a16:creationId xmlns:a16="http://schemas.microsoft.com/office/drawing/2014/main" id="{EBB2C6A6-497F-122F-6009-7B82BEC7B997}"/>
              </a:ext>
            </a:extLst>
          </p:cNvPr>
          <p:cNvSpPr/>
          <p:nvPr/>
        </p:nvSpPr>
        <p:spPr>
          <a:xfrm>
            <a:off x="503280" y="1171440"/>
            <a:ext cx="9070920" cy="3443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graphicFrame>
        <p:nvGraphicFramePr>
          <p:cNvPr id="2" name="Tabulka 1">
            <a:extLst>
              <a:ext uri="{FF2B5EF4-FFF2-40B4-BE49-F238E27FC236}">
                <a16:creationId xmlns:a16="http://schemas.microsoft.com/office/drawing/2014/main" id="{6C4BA9CF-34DD-3701-EE9B-BDC5C49CBB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876128"/>
              </p:ext>
            </p:extLst>
          </p:nvPr>
        </p:nvGraphicFramePr>
        <p:xfrm>
          <a:off x="249382" y="540326"/>
          <a:ext cx="4031674" cy="49048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15837">
                  <a:extLst>
                    <a:ext uri="{9D8B030D-6E8A-4147-A177-3AD203B41FA5}">
                      <a16:colId xmlns:a16="http://schemas.microsoft.com/office/drawing/2014/main" val="3640935491"/>
                    </a:ext>
                  </a:extLst>
                </a:gridCol>
                <a:gridCol w="2015837">
                  <a:extLst>
                    <a:ext uri="{9D8B030D-6E8A-4147-A177-3AD203B41FA5}">
                      <a16:colId xmlns:a16="http://schemas.microsoft.com/office/drawing/2014/main" val="4085332554"/>
                    </a:ext>
                  </a:extLst>
                </a:gridCol>
              </a:tblGrid>
              <a:tr h="1634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Výdaje:</a:t>
                      </a:r>
                      <a:endParaRPr lang="cs-CZ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3762494512"/>
                  </a:ext>
                </a:extLst>
              </a:tr>
              <a:tr h="1634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Právní služby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123 420,00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2938734949"/>
                  </a:ext>
                </a:extLst>
              </a:tr>
              <a:tr h="1634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Účetní služby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198 000,00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1917717808"/>
                  </a:ext>
                </a:extLst>
              </a:tr>
              <a:tr h="1634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Nájem AKL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278 220,00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2841554164"/>
                  </a:ext>
                </a:extLst>
              </a:tr>
              <a:tr h="1634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Energie + SLUŽBY - NÁJEM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40 000,00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3147446437"/>
                  </a:ext>
                </a:extLst>
              </a:tr>
              <a:tr h="1634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Občertsvení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5 000,00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2903622462"/>
                  </a:ext>
                </a:extLst>
              </a:tr>
              <a:tr h="1634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Mzdy Kurzy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4226501966"/>
                  </a:ext>
                </a:extLst>
              </a:tr>
              <a:tr h="1634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Mzdy - smlouvy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927 000,00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2149824499"/>
                  </a:ext>
                </a:extLst>
              </a:tr>
              <a:tr h="1634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Odvody soc + zdrav. Pojištění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312 160,00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3123740348"/>
                  </a:ext>
                </a:extLst>
              </a:tr>
              <a:tr h="1634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úrazové poj.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2 000,00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355688583"/>
                  </a:ext>
                </a:extLst>
              </a:tr>
              <a:tr h="1634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Telefonní poplatky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7 200,00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1780963673"/>
                  </a:ext>
                </a:extLst>
              </a:tr>
              <a:tr h="1634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Telefonní náhrady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2114815226"/>
                  </a:ext>
                </a:extLst>
              </a:tr>
              <a:tr h="1634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Bankovní poplatky - webpay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72 000,00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554630065"/>
                  </a:ext>
                </a:extLst>
              </a:tr>
              <a:tr h="1634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Konference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2043732593"/>
                  </a:ext>
                </a:extLst>
              </a:tr>
              <a:tr h="1634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Kurzy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2430629553"/>
                  </a:ext>
                </a:extLst>
              </a:tr>
              <a:tr h="1634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Časopis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300 000,00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3725508231"/>
                  </a:ext>
                </a:extLst>
              </a:tr>
              <a:tr h="1634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Cestovné 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6 000,00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2023177130"/>
                  </a:ext>
                </a:extLst>
              </a:tr>
              <a:tr h="1634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Kancelářské potřeby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20 000,00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2829022010"/>
                  </a:ext>
                </a:extLst>
              </a:tr>
              <a:tr h="1634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Poštovné 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6 000,00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3751895294"/>
                  </a:ext>
                </a:extLst>
              </a:tr>
              <a:tr h="1634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Zastupování AKL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60 000,00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1201352503"/>
                  </a:ext>
                </a:extLst>
              </a:tr>
              <a:tr h="1634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Poplatek IALP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3755364561"/>
                  </a:ext>
                </a:extLst>
              </a:tr>
              <a:tr h="1634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CPLOL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2346077982"/>
                  </a:ext>
                </a:extLst>
              </a:tr>
              <a:tr h="1634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Nábytek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1237037518"/>
                  </a:ext>
                </a:extLst>
              </a:tr>
              <a:tr h="1634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Ostatní výdaje - web dopl.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108 000,00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2015909131"/>
                  </a:ext>
                </a:extLst>
              </a:tr>
              <a:tr h="1634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PR podpora + Osvěta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2394183383"/>
                  </a:ext>
                </a:extLst>
              </a:tr>
              <a:tr h="1634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Stifor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1352264027"/>
                  </a:ext>
                </a:extLst>
              </a:tr>
              <a:tr h="1634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Pracovní listy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1145800160"/>
                  </a:ext>
                </a:extLst>
              </a:tr>
              <a:tr h="1634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Dar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2630481433"/>
                  </a:ext>
                </a:extLst>
              </a:tr>
              <a:tr h="1634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700" u="none" strike="noStrike">
                          <a:effectLst/>
                        </a:rPr>
                        <a:t>Grant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296878971"/>
                  </a:ext>
                </a:extLst>
              </a:tr>
              <a:tr h="1634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700" u="none" strike="noStrike" dirty="0">
                          <a:effectLst/>
                        </a:rPr>
                        <a:t>2 465 000,00</a:t>
                      </a:r>
                      <a:endParaRPr lang="cs-CZ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5" marR="6215" marT="6215" marB="0" anchor="b"/>
                </a:tc>
                <a:extLst>
                  <a:ext uri="{0D108BD9-81ED-4DB2-BD59-A6C34878D82A}">
                    <a16:rowId xmlns:a16="http://schemas.microsoft.com/office/drawing/2014/main" val="4062357488"/>
                  </a:ext>
                </a:extLst>
              </a:tr>
            </a:tbl>
          </a:graphicData>
        </a:graphic>
      </p:graphicFrame>
      <p:graphicFrame>
        <p:nvGraphicFramePr>
          <p:cNvPr id="3" name="Tabulka 2">
            <a:extLst>
              <a:ext uri="{FF2B5EF4-FFF2-40B4-BE49-F238E27FC236}">
                <a16:creationId xmlns:a16="http://schemas.microsoft.com/office/drawing/2014/main" id="{63D93119-C65A-D5BB-6205-4BAB1A5A8E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853917"/>
              </p:ext>
            </p:extLst>
          </p:nvPr>
        </p:nvGraphicFramePr>
        <p:xfrm>
          <a:off x="5292435" y="651164"/>
          <a:ext cx="4641274" cy="46828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20637">
                  <a:extLst>
                    <a:ext uri="{9D8B030D-6E8A-4147-A177-3AD203B41FA5}">
                      <a16:colId xmlns:a16="http://schemas.microsoft.com/office/drawing/2014/main" val="2332174120"/>
                    </a:ext>
                  </a:extLst>
                </a:gridCol>
                <a:gridCol w="2320637">
                  <a:extLst>
                    <a:ext uri="{9D8B030D-6E8A-4147-A177-3AD203B41FA5}">
                      <a16:colId xmlns:a16="http://schemas.microsoft.com/office/drawing/2014/main" val="650556203"/>
                    </a:ext>
                  </a:extLst>
                </a:gridCol>
              </a:tblGrid>
              <a:tr h="29267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100" u="none" strike="noStrike">
                          <a:effectLst/>
                        </a:rPr>
                        <a:t>Příjmy: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88511921"/>
                  </a:ext>
                </a:extLst>
              </a:tr>
              <a:tr h="29267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100" u="none" strike="noStrike">
                          <a:effectLst/>
                        </a:rPr>
                        <a:t>Členské příspěvky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1100" u="none" strike="noStrike">
                          <a:effectLst/>
                        </a:rPr>
                        <a:t>1 900 000,00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33572498"/>
                  </a:ext>
                </a:extLst>
              </a:tr>
              <a:tr h="29267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100" u="none" strike="noStrike">
                          <a:effectLst/>
                        </a:rPr>
                        <a:t>Souhlasné stanovisko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1100" u="none" strike="noStrike">
                          <a:effectLst/>
                        </a:rPr>
                        <a:t>15 000,00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9903574"/>
                  </a:ext>
                </a:extLst>
              </a:tr>
              <a:tr h="29267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100" u="none" strike="noStrike">
                          <a:effectLst/>
                        </a:rPr>
                        <a:t>Vystavovatelé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1100" u="none" strike="noStrike">
                          <a:effectLst/>
                        </a:rPr>
                        <a:t>50 000,00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5377427"/>
                  </a:ext>
                </a:extLst>
              </a:tr>
              <a:tr h="29267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100" u="none" strike="noStrike">
                          <a:effectLst/>
                        </a:rPr>
                        <a:t>Kurzy 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1100" u="none" strike="noStrike">
                          <a:effectLst/>
                        </a:rPr>
                        <a:t>400 000,00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42720203"/>
                  </a:ext>
                </a:extLst>
              </a:tr>
              <a:tr h="29267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100" u="none" strike="noStrike">
                          <a:effectLst/>
                        </a:rPr>
                        <a:t>Konference 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1100" u="none" strike="noStrike">
                          <a:effectLst/>
                        </a:rPr>
                        <a:t>100 000,00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17694750"/>
                  </a:ext>
                </a:extLst>
              </a:tr>
              <a:tr h="29267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100" u="none" strike="noStrike">
                          <a:effectLst/>
                        </a:rPr>
                        <a:t>Publikace - inzerce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11880849"/>
                  </a:ext>
                </a:extLst>
              </a:tr>
              <a:tr h="29267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100" u="none" strike="noStrike">
                          <a:effectLst/>
                        </a:rPr>
                        <a:t>Společenský večer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31908312"/>
                  </a:ext>
                </a:extLst>
              </a:tr>
              <a:tr h="29267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100" u="none" strike="noStrike">
                          <a:effectLst/>
                        </a:rPr>
                        <a:t>STIFOR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70660857"/>
                  </a:ext>
                </a:extLst>
              </a:tr>
              <a:tr h="29267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100" u="none" strike="noStrike">
                          <a:effectLst/>
                        </a:rPr>
                        <a:t>PRACOVNÍ LISTY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6872817"/>
                  </a:ext>
                </a:extLst>
              </a:tr>
              <a:tr h="29267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100" u="none" strike="noStrike">
                          <a:effectLst/>
                        </a:rPr>
                        <a:t>úroky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90094809"/>
                  </a:ext>
                </a:extLst>
              </a:tr>
              <a:tr h="29267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100" u="none" strike="noStrike">
                          <a:effectLst/>
                        </a:rPr>
                        <a:t>Ostatní příjmy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75573058"/>
                  </a:ext>
                </a:extLst>
              </a:tr>
              <a:tr h="29267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100" u="none" strike="noStrike">
                          <a:effectLst/>
                        </a:rPr>
                        <a:t>Dar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21414812"/>
                  </a:ext>
                </a:extLst>
              </a:tr>
              <a:tr h="29267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100" u="none" strike="noStrike">
                          <a:effectLst/>
                        </a:rPr>
                        <a:t>Grant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80075011"/>
                  </a:ext>
                </a:extLst>
              </a:tr>
              <a:tr h="29267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cs-CZ" sz="1100" u="none" strike="noStrike">
                          <a:effectLst/>
                        </a:rPr>
                        <a:t>2 465 000,00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79911717"/>
                  </a:ext>
                </a:extLst>
              </a:tr>
              <a:tr h="29267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187031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4817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 Box 1"/>
          <p:cNvSpPr/>
          <p:nvPr/>
        </p:nvSpPr>
        <p:spPr>
          <a:xfrm>
            <a:off x="503280" y="225360"/>
            <a:ext cx="9070920" cy="946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30" name="Text Box 2"/>
          <p:cNvSpPr/>
          <p:nvPr/>
        </p:nvSpPr>
        <p:spPr>
          <a:xfrm>
            <a:off x="503280" y="1079640"/>
            <a:ext cx="9070920" cy="3535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502920" y="225360"/>
            <a:ext cx="9061560" cy="93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Bahnschrift"/>
              </a:rPr>
              <a:t>MZ ČR</a:t>
            </a:r>
            <a:endParaRPr lang="cs-CZ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502920" y="1327320"/>
            <a:ext cx="9061560" cy="373032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lnSpcReduction="10000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Bahnschrift"/>
              <a:buChar char="-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meziresortní stanovisko o nelegálním podnikání v KL – </a:t>
            </a:r>
            <a:endParaRPr lang="cs-CZ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    AKL poslalo návrh znění + vizuál</a:t>
            </a:r>
            <a:endParaRPr lang="cs-CZ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- školský logoped – žádost o připomínky k 72/2005</a:t>
            </a:r>
            <a:endParaRPr lang="cs-CZ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 - metodický pokyn k logopedické péči</a:t>
            </a:r>
            <a:endParaRPr lang="cs-CZ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 - </a:t>
            </a:r>
            <a:r>
              <a:rPr lang="cs-CZ" sz="2400" b="0" u="none" strike="noStrike" dirty="0" err="1">
                <a:solidFill>
                  <a:srgbClr val="000000"/>
                </a:solidFill>
                <a:uFillTx/>
                <a:latin typeface="Bahnschrift"/>
              </a:rPr>
              <a:t>z.č</a:t>
            </a: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. 561/2004 – OŠD</a:t>
            </a:r>
            <a:endParaRPr lang="cs-CZ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 - vyhláška 92 a 99/2012 – vybavení ordinace</a:t>
            </a: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dirty="0">
                <a:solidFill>
                  <a:srgbClr val="000000"/>
                </a:solidFill>
                <a:latin typeface="Bahnschrift"/>
              </a:rPr>
              <a:t> - akreditace pracovišť  setkání na MZ – otázka lůžkové praxe</a:t>
            </a:r>
            <a:endParaRPr lang="cs-CZ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endParaRPr lang="cs-CZ" sz="32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endParaRPr lang="cs-CZ" sz="32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 Box 1"/>
          <p:cNvSpPr/>
          <p:nvPr/>
        </p:nvSpPr>
        <p:spPr>
          <a:xfrm>
            <a:off x="503280" y="225360"/>
            <a:ext cx="9070920" cy="673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34" name="Text Box 2"/>
          <p:cNvSpPr/>
          <p:nvPr/>
        </p:nvSpPr>
        <p:spPr>
          <a:xfrm>
            <a:off x="503280" y="360360"/>
            <a:ext cx="9070920" cy="5038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430200" indent="-320760">
              <a:lnSpc>
                <a:spcPct val="100000"/>
              </a:lnSpc>
              <a:spcBef>
                <a:spcPts val="74"/>
              </a:spcBef>
              <a:spcAft>
                <a:spcPts val="675"/>
              </a:spcAft>
              <a:tabLst>
                <a:tab pos="0" algn="l"/>
                <a:tab pos="430200" algn="l"/>
                <a:tab pos="878040" algn="l"/>
                <a:tab pos="1327320" algn="l"/>
                <a:tab pos="1776240" algn="l"/>
                <a:tab pos="2225520" algn="l"/>
                <a:tab pos="2674800" algn="l"/>
                <a:tab pos="3124080" algn="l"/>
                <a:tab pos="3573360" algn="l"/>
                <a:tab pos="4022640" algn="l"/>
                <a:tab pos="4471920" algn="l"/>
                <a:tab pos="4921200" algn="l"/>
                <a:tab pos="5370480" algn="l"/>
                <a:tab pos="5819760" algn="l"/>
                <a:tab pos="6269040" algn="l"/>
                <a:tab pos="6718320" algn="l"/>
                <a:tab pos="7167600" algn="l"/>
                <a:tab pos="7616880" algn="l"/>
                <a:tab pos="8066160" algn="l"/>
                <a:tab pos="8515440" algn="l"/>
                <a:tab pos="8964720" algn="l"/>
                <a:tab pos="941400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1" u="none" strike="noStrike" dirty="0">
                <a:solidFill>
                  <a:srgbClr val="000000"/>
                </a:solidFill>
                <a:uFillTx/>
                <a:latin typeface="Bahnschrift"/>
              </a:rPr>
              <a:t>Vybavení ordinace </a:t>
            </a: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souhrn návrhu:</a:t>
            </a:r>
            <a:endParaRPr lang="cs-CZ" sz="2400" b="0" u="none" strike="noStrike" dirty="0">
              <a:solidFill>
                <a:srgbClr val="FFFFFF"/>
              </a:solidFill>
              <a:uFillTx/>
              <a:latin typeface="Arial"/>
            </a:endParaRPr>
          </a:p>
          <a:p>
            <a:pPr marL="430200" indent="-320760">
              <a:lnSpc>
                <a:spcPct val="100000"/>
              </a:lnSpc>
              <a:spcBef>
                <a:spcPts val="74"/>
              </a:spcBef>
              <a:spcAft>
                <a:spcPts val="675"/>
              </a:spcAft>
              <a:tabLst>
                <a:tab pos="0" algn="l"/>
                <a:tab pos="430200" algn="l"/>
                <a:tab pos="878040" algn="l"/>
                <a:tab pos="1327320" algn="l"/>
                <a:tab pos="1776240" algn="l"/>
                <a:tab pos="2225520" algn="l"/>
                <a:tab pos="2674800" algn="l"/>
                <a:tab pos="3124080" algn="l"/>
                <a:tab pos="3573360" algn="l"/>
                <a:tab pos="4022640" algn="l"/>
                <a:tab pos="4471920" algn="l"/>
                <a:tab pos="4921200" algn="l"/>
                <a:tab pos="5370480" algn="l"/>
                <a:tab pos="5819760" algn="l"/>
                <a:tab pos="6269040" algn="l"/>
                <a:tab pos="6718320" algn="l"/>
                <a:tab pos="7167600" algn="l"/>
                <a:tab pos="7616880" algn="l"/>
                <a:tab pos="8066160" algn="l"/>
                <a:tab pos="8515440" algn="l"/>
                <a:tab pos="8964720" algn="l"/>
                <a:tab pos="9414000" algn="l"/>
                <a:tab pos="9434520" algn="l"/>
                <a:tab pos="9883800" algn="l"/>
                <a:tab pos="10333080" algn="l"/>
                <a:tab pos="10782360" algn="l"/>
              </a:tabLst>
            </a:pPr>
            <a:endParaRPr lang="cs-CZ" sz="2400" b="0" u="none" strike="noStrike" dirty="0">
              <a:solidFill>
                <a:srgbClr val="FFFFFF"/>
              </a:solidFill>
              <a:uFillTx/>
              <a:latin typeface="Arial"/>
            </a:endParaRPr>
          </a:p>
          <a:p>
            <a:pPr marL="430200" indent="-320760">
              <a:lnSpc>
                <a:spcPct val="100000"/>
              </a:lnSpc>
              <a:spcBef>
                <a:spcPts val="74"/>
              </a:spcBef>
              <a:spcAft>
                <a:spcPts val="675"/>
              </a:spcAft>
              <a:buClr>
                <a:srgbClr val="000000"/>
              </a:buClr>
              <a:buFont typeface="Wingdings" charset="2"/>
              <a:buChar char=""/>
              <a:tabLst>
                <a:tab pos="430200" algn="l"/>
                <a:tab pos="878040" algn="l"/>
                <a:tab pos="1327320" algn="l"/>
                <a:tab pos="1776240" algn="l"/>
                <a:tab pos="2225520" algn="l"/>
                <a:tab pos="2674800" algn="l"/>
                <a:tab pos="3124080" algn="l"/>
                <a:tab pos="3573360" algn="l"/>
                <a:tab pos="4022640" algn="l"/>
                <a:tab pos="4471920" algn="l"/>
                <a:tab pos="4921200" algn="l"/>
                <a:tab pos="5370480" algn="l"/>
                <a:tab pos="5819760" algn="l"/>
                <a:tab pos="6269040" algn="l"/>
                <a:tab pos="6718320" algn="l"/>
                <a:tab pos="7167600" algn="l"/>
                <a:tab pos="7616880" algn="l"/>
                <a:tab pos="8066160" algn="l"/>
                <a:tab pos="8515440" algn="l"/>
                <a:tab pos="8964720" algn="l"/>
                <a:tab pos="941400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a) zařízení pro videonahrávku,</a:t>
            </a:r>
            <a:endParaRPr lang="cs-CZ" sz="2400" b="0" u="none" strike="noStrike" dirty="0">
              <a:solidFill>
                <a:srgbClr val="FFFFFF"/>
              </a:solidFill>
              <a:uFillTx/>
              <a:latin typeface="Arial"/>
            </a:endParaRPr>
          </a:p>
          <a:p>
            <a:pPr marL="430200" indent="-320760">
              <a:lnSpc>
                <a:spcPct val="100000"/>
              </a:lnSpc>
              <a:spcBef>
                <a:spcPts val="74"/>
              </a:spcBef>
              <a:spcAft>
                <a:spcPts val="1074"/>
              </a:spcAft>
              <a:buClr>
                <a:srgbClr val="000000"/>
              </a:buClr>
              <a:buFont typeface="Wingdings" charset="2"/>
              <a:buChar char=""/>
              <a:tabLst>
                <a:tab pos="430200" algn="l"/>
                <a:tab pos="878040" algn="l"/>
                <a:tab pos="1327320" algn="l"/>
                <a:tab pos="1776240" algn="l"/>
                <a:tab pos="2225520" algn="l"/>
                <a:tab pos="2674800" algn="l"/>
                <a:tab pos="3124080" algn="l"/>
                <a:tab pos="3573360" algn="l"/>
                <a:tab pos="4022640" algn="l"/>
                <a:tab pos="4471920" algn="l"/>
                <a:tab pos="4921200" algn="l"/>
                <a:tab pos="5370480" algn="l"/>
                <a:tab pos="5819760" algn="l"/>
                <a:tab pos="6269040" algn="l"/>
                <a:tab pos="6718320" algn="l"/>
                <a:tab pos="7167600" algn="l"/>
                <a:tab pos="7616880" algn="l"/>
                <a:tab pos="8066160" algn="l"/>
                <a:tab pos="8515440" algn="l"/>
                <a:tab pos="8964720" algn="l"/>
                <a:tab pos="941400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b) výpočetní technika a software pro komunikaci s pacientem a trénink komunikace:</a:t>
            </a:r>
            <a:endParaRPr lang="cs-CZ" sz="2400" b="0" u="none" strike="noStrike" dirty="0">
              <a:solidFill>
                <a:srgbClr val="FFFFFF"/>
              </a:solidFill>
              <a:uFillTx/>
              <a:latin typeface="Arial"/>
            </a:endParaRPr>
          </a:p>
          <a:p>
            <a:pPr marL="430200" indent="-320760">
              <a:lnSpc>
                <a:spcPct val="100000"/>
              </a:lnSpc>
              <a:spcBef>
                <a:spcPts val="74"/>
              </a:spcBef>
              <a:spcAft>
                <a:spcPts val="1074"/>
              </a:spcAft>
              <a:buClr>
                <a:srgbClr val="000000"/>
              </a:buClr>
              <a:buFont typeface="Wingdings" charset="2"/>
              <a:buChar char=""/>
              <a:tabLst>
                <a:tab pos="430200" algn="l"/>
                <a:tab pos="878040" algn="l"/>
                <a:tab pos="1327320" algn="l"/>
                <a:tab pos="1776240" algn="l"/>
                <a:tab pos="2225520" algn="l"/>
                <a:tab pos="2674800" algn="l"/>
                <a:tab pos="3124080" algn="l"/>
                <a:tab pos="3573360" algn="l"/>
                <a:tab pos="4022640" algn="l"/>
                <a:tab pos="4471920" algn="l"/>
                <a:tab pos="4921200" algn="l"/>
                <a:tab pos="5370480" algn="l"/>
                <a:tab pos="5819760" algn="l"/>
                <a:tab pos="6269040" algn="l"/>
                <a:tab pos="6718320" algn="l"/>
                <a:tab pos="7167600" algn="l"/>
                <a:tab pos="7616880" algn="l"/>
                <a:tab pos="8066160" algn="l"/>
                <a:tab pos="8515440" algn="l"/>
                <a:tab pos="8964720" algn="l"/>
                <a:tab pos="941400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PC, mobilní telefon či tablet, kopírka</a:t>
            </a:r>
            <a:endParaRPr lang="cs-CZ" sz="2400" b="0" u="none" strike="noStrike" dirty="0">
              <a:solidFill>
                <a:srgbClr val="FFFFFF"/>
              </a:solidFill>
              <a:uFillTx/>
              <a:latin typeface="Arial"/>
            </a:endParaRPr>
          </a:p>
          <a:p>
            <a:pPr marL="430200" indent="-320760">
              <a:lnSpc>
                <a:spcPct val="100000"/>
              </a:lnSpc>
              <a:spcBef>
                <a:spcPts val="74"/>
              </a:spcBef>
              <a:spcAft>
                <a:spcPts val="1074"/>
              </a:spcAft>
              <a:buClr>
                <a:srgbClr val="000000"/>
              </a:buClr>
              <a:buFont typeface="Wingdings" charset="2"/>
              <a:buChar char=""/>
              <a:tabLst>
                <a:tab pos="430200" algn="l"/>
                <a:tab pos="878040" algn="l"/>
                <a:tab pos="1327320" algn="l"/>
                <a:tab pos="1776240" algn="l"/>
                <a:tab pos="2225520" algn="l"/>
                <a:tab pos="2674800" algn="l"/>
                <a:tab pos="3124080" algn="l"/>
                <a:tab pos="3573360" algn="l"/>
                <a:tab pos="4022640" algn="l"/>
                <a:tab pos="4471920" algn="l"/>
                <a:tab pos="4921200" algn="l"/>
                <a:tab pos="5370480" algn="l"/>
                <a:tab pos="5819760" algn="l"/>
                <a:tab pos="6269040" algn="l"/>
                <a:tab pos="6718320" algn="l"/>
                <a:tab pos="7167600" algn="l"/>
                <a:tab pos="7616880" algn="l"/>
                <a:tab pos="8066160" algn="l"/>
                <a:tab pos="8515440" algn="l"/>
                <a:tab pos="8964720" algn="l"/>
                <a:tab pos="941400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c) pomůcky pro </a:t>
            </a:r>
            <a:r>
              <a:rPr lang="cs-CZ" sz="2400" b="0" u="none" strike="noStrike" dirty="0" err="1">
                <a:solidFill>
                  <a:srgbClr val="000000"/>
                </a:solidFill>
                <a:uFillTx/>
                <a:latin typeface="Bahnschrift"/>
              </a:rPr>
              <a:t>klinicko</a:t>
            </a: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 – logopedickou intervenci,</a:t>
            </a:r>
            <a:endParaRPr lang="cs-CZ" sz="2400" b="0" u="none" strike="noStrike" dirty="0">
              <a:solidFill>
                <a:srgbClr val="FFFFFF"/>
              </a:solidFill>
              <a:uFillTx/>
              <a:latin typeface="Arial"/>
            </a:endParaRPr>
          </a:p>
          <a:p>
            <a:pPr marL="430200" indent="-320760">
              <a:lnSpc>
                <a:spcPct val="100000"/>
              </a:lnSpc>
              <a:spcBef>
                <a:spcPts val="74"/>
              </a:spcBef>
              <a:spcAft>
                <a:spcPts val="1074"/>
              </a:spcAft>
              <a:buClr>
                <a:srgbClr val="000000"/>
              </a:buClr>
              <a:buFont typeface="Wingdings" charset="2"/>
              <a:buChar char=""/>
              <a:tabLst>
                <a:tab pos="430200" algn="l"/>
                <a:tab pos="878040" algn="l"/>
                <a:tab pos="1327320" algn="l"/>
                <a:tab pos="1776240" algn="l"/>
                <a:tab pos="2225520" algn="l"/>
                <a:tab pos="2674800" algn="l"/>
                <a:tab pos="3124080" algn="l"/>
                <a:tab pos="3573360" algn="l"/>
                <a:tab pos="4022640" algn="l"/>
                <a:tab pos="4471920" algn="l"/>
                <a:tab pos="4921200" algn="l"/>
                <a:tab pos="5370480" algn="l"/>
                <a:tab pos="5819760" algn="l"/>
                <a:tab pos="6269040" algn="l"/>
                <a:tab pos="6718320" algn="l"/>
                <a:tab pos="7167600" algn="l"/>
                <a:tab pos="7616880" algn="l"/>
                <a:tab pos="8066160" algn="l"/>
                <a:tab pos="8515440" algn="l"/>
                <a:tab pos="8964720" algn="l"/>
                <a:tab pos="941400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d) nástroje pro </a:t>
            </a:r>
            <a:r>
              <a:rPr lang="cs-CZ" sz="2400" b="0" u="none" strike="noStrike" dirty="0" err="1">
                <a:solidFill>
                  <a:srgbClr val="000000"/>
                </a:solidFill>
                <a:uFillTx/>
                <a:latin typeface="Bahnschrift"/>
              </a:rPr>
              <a:t>klinicko</a:t>
            </a: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 – logopedickou diagnostiku odpovídají typu daného pracoviště</a:t>
            </a:r>
            <a:endParaRPr lang="cs-CZ" sz="2400" b="0" u="none" strike="noStrike" dirty="0">
              <a:solidFill>
                <a:srgbClr val="FFFFFF"/>
              </a:solidFill>
              <a:uFillTx/>
              <a:latin typeface="Arial"/>
            </a:endParaRPr>
          </a:p>
          <a:p>
            <a:pPr marL="430200" indent="-320760">
              <a:lnSpc>
                <a:spcPct val="100000"/>
              </a:lnSpc>
              <a:spcBef>
                <a:spcPts val="74"/>
              </a:spcBef>
              <a:spcAft>
                <a:spcPts val="1074"/>
              </a:spcAft>
              <a:buClr>
                <a:srgbClr val="000000"/>
              </a:buClr>
              <a:buFont typeface="Wingdings" charset="2"/>
              <a:buChar char=""/>
              <a:tabLst>
                <a:tab pos="430200" algn="l"/>
                <a:tab pos="878040" algn="l"/>
                <a:tab pos="1327320" algn="l"/>
                <a:tab pos="1776240" algn="l"/>
                <a:tab pos="2225520" algn="l"/>
                <a:tab pos="2674800" algn="l"/>
                <a:tab pos="3124080" algn="l"/>
                <a:tab pos="3573360" algn="l"/>
                <a:tab pos="4022640" algn="l"/>
                <a:tab pos="4471920" algn="l"/>
                <a:tab pos="4921200" algn="l"/>
                <a:tab pos="5370480" algn="l"/>
                <a:tab pos="5819760" algn="l"/>
                <a:tab pos="6269040" algn="l"/>
                <a:tab pos="6718320" algn="l"/>
                <a:tab pos="7167600" algn="l"/>
                <a:tab pos="7616880" algn="l"/>
                <a:tab pos="8066160" algn="l"/>
                <a:tab pos="8515440" algn="l"/>
                <a:tab pos="8964720" algn="l"/>
                <a:tab pos="941400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e) logopedické zrcadlo</a:t>
            </a:r>
            <a:endParaRPr lang="cs-CZ" sz="2400" b="0" u="none" strike="noStrike" dirty="0">
              <a:solidFill>
                <a:srgbClr val="FFFFFF"/>
              </a:solidFill>
              <a:uFillTx/>
              <a:latin typeface="Arial"/>
            </a:endParaRPr>
          </a:p>
          <a:p>
            <a:pPr marL="430200" indent="-320760">
              <a:spcBef>
                <a:spcPts val="74"/>
              </a:spcBef>
              <a:spcAft>
                <a:spcPts val="1074"/>
              </a:spcAft>
              <a:tabLst>
                <a:tab pos="0" algn="l"/>
                <a:tab pos="430200" algn="l"/>
                <a:tab pos="878040" algn="l"/>
                <a:tab pos="1327320" algn="l"/>
                <a:tab pos="1776240" algn="l"/>
                <a:tab pos="2225520" algn="l"/>
                <a:tab pos="2674800" algn="l"/>
                <a:tab pos="3124080" algn="l"/>
                <a:tab pos="3573360" algn="l"/>
                <a:tab pos="4022640" algn="l"/>
                <a:tab pos="4471920" algn="l"/>
                <a:tab pos="4921200" algn="l"/>
                <a:tab pos="5370480" algn="l"/>
                <a:tab pos="5819760" algn="l"/>
                <a:tab pos="6269040" algn="l"/>
                <a:tab pos="6718320" algn="l"/>
                <a:tab pos="7167600" algn="l"/>
                <a:tab pos="7616880" algn="l"/>
                <a:tab pos="8066160" algn="l"/>
                <a:tab pos="8515440" algn="l"/>
                <a:tab pos="8964720" algn="l"/>
                <a:tab pos="941400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3000" b="0" u="none" strike="noStrike" dirty="0">
                <a:solidFill>
                  <a:srgbClr val="000000"/>
                </a:solidFill>
                <a:uFillTx/>
                <a:latin typeface="Arial"/>
              </a:rPr>
              <a:t> </a:t>
            </a:r>
            <a:endParaRPr lang="cs-CZ" sz="3000" b="0" u="none" strike="noStrike" dirty="0">
              <a:solidFill>
                <a:srgbClr val="FFFFFF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 Box 1"/>
          <p:cNvSpPr/>
          <p:nvPr/>
        </p:nvSpPr>
        <p:spPr>
          <a:xfrm>
            <a:off x="503280" y="74520"/>
            <a:ext cx="9070920" cy="1249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36" name="Text Box 2"/>
          <p:cNvSpPr/>
          <p:nvPr/>
        </p:nvSpPr>
        <p:spPr>
          <a:xfrm>
            <a:off x="503280" y="1327320"/>
            <a:ext cx="9070920" cy="3287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37" name="PlaceHolder 1"/>
          <p:cNvSpPr>
            <a:spLocks noGrp="1"/>
          </p:cNvSpPr>
          <p:nvPr>
            <p:ph/>
          </p:nvPr>
        </p:nvSpPr>
        <p:spPr>
          <a:xfrm>
            <a:off x="216000" y="314280"/>
            <a:ext cx="8712000" cy="474336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- rezidenční místa  - 8 (10)</a:t>
            </a:r>
            <a:endParaRPr lang="cs-CZ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- koncepce oboru – nová šablona, data z ÚZIS</a:t>
            </a:r>
            <a:endParaRPr lang="cs-CZ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- nový vedoucí subkatedry KL</a:t>
            </a:r>
            <a:endParaRPr lang="cs-CZ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- IPVZ – nový program Specializačního  vzdělávání v oboru KL 		(pokud by to celé bylo pod IPVZ?), </a:t>
            </a:r>
            <a:endParaRPr lang="cs-CZ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- elektronizace zdravotnictví – Mgr. </a:t>
            </a:r>
            <a:r>
              <a:rPr lang="cs-CZ" sz="2400" b="0" u="none" strike="noStrike" dirty="0" err="1">
                <a:solidFill>
                  <a:srgbClr val="000000"/>
                </a:solidFill>
                <a:uFillTx/>
                <a:latin typeface="Bahnschrift"/>
              </a:rPr>
              <a:t>Š.Philippová</a:t>
            </a:r>
            <a:endParaRPr lang="cs-CZ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- operativní postup – OK připravuje DLD</a:t>
            </a:r>
            <a:endParaRPr lang="cs-CZ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3200400" lvl="3" indent="-457200">
              <a:lnSpc>
                <a:spcPct val="93000"/>
              </a:lnSpc>
              <a:spcBef>
                <a:spcPts val="74"/>
              </a:spcBef>
              <a:spcAft>
                <a:spcPts val="649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Pověření lidí OP v </a:t>
            </a:r>
            <a:r>
              <a:rPr lang="cs-CZ" sz="2400" b="0" u="none" strike="noStrike" dirty="0" err="1">
                <a:solidFill>
                  <a:srgbClr val="000000"/>
                </a:solidFill>
                <a:uFillTx/>
                <a:latin typeface="Bahnschrift"/>
              </a:rPr>
              <a:t>neurorehabilitaci</a:t>
            </a:r>
            <a:endParaRPr lang="cs-CZ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3200400" lvl="3" indent="-457200">
              <a:lnSpc>
                <a:spcPct val="93000"/>
              </a:lnSpc>
              <a:spcBef>
                <a:spcPts val="74"/>
              </a:spcBef>
              <a:spcAft>
                <a:spcPts val="649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Prof. </a:t>
            </a:r>
            <a:r>
              <a:rPr lang="cs-CZ" sz="2400" b="0" u="none" strike="noStrike" dirty="0" err="1">
                <a:solidFill>
                  <a:srgbClr val="000000"/>
                </a:solidFill>
                <a:uFillTx/>
                <a:latin typeface="Bahnschrift"/>
              </a:rPr>
              <a:t>Chrobok</a:t>
            </a:r>
            <a:r>
              <a:rPr lang="cs-CZ" sz="2400" b="0" u="none" strike="noStrike" dirty="0">
                <a:solidFill>
                  <a:srgbClr val="000000"/>
                </a:solidFill>
                <a:uFillTx/>
                <a:latin typeface="Bahnschrift"/>
              </a:rPr>
              <a:t> OP pro dysfagii</a:t>
            </a:r>
            <a:endParaRPr lang="cs-CZ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endParaRPr lang="cs-CZ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 Box 1"/>
          <p:cNvSpPr/>
          <p:nvPr/>
        </p:nvSpPr>
        <p:spPr>
          <a:xfrm>
            <a:off x="503280" y="225360"/>
            <a:ext cx="9070920" cy="946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39" name="Text Box 2"/>
          <p:cNvSpPr/>
          <p:nvPr/>
        </p:nvSpPr>
        <p:spPr>
          <a:xfrm>
            <a:off x="503280" y="1327320"/>
            <a:ext cx="9070920" cy="3287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1600" b="0" u="none" strike="noStrike">
                <a:solidFill>
                  <a:srgbClr val="000000"/>
                </a:solidFill>
                <a:uFillTx/>
                <a:latin typeface="Arial"/>
              </a:rPr>
              <a:t> </a:t>
            </a:r>
            <a:endParaRPr lang="cs-CZ" sz="1600" b="0" u="none" strike="noStrike">
              <a:solidFill>
                <a:srgbClr val="FFFFFF"/>
              </a:solidFill>
              <a:uFillTx/>
              <a:latin typeface="Arial"/>
            </a:endParaRPr>
          </a:p>
          <a:p>
            <a:pPr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endParaRPr lang="cs-CZ" sz="1600" b="0" u="none" strike="noStrike">
              <a:solidFill>
                <a:srgbClr val="FFFFFF"/>
              </a:solidFill>
              <a:uFillTx/>
              <a:latin typeface="Arial"/>
            </a:endParaRPr>
          </a:p>
          <a:p>
            <a:pPr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endParaRPr lang="cs-CZ" sz="1600" b="0" u="none" strike="noStrike">
              <a:solidFill>
                <a:srgbClr val="FFFFFF"/>
              </a:solidFill>
              <a:uFillTx/>
              <a:latin typeface="Arial"/>
            </a:endParaRPr>
          </a:p>
          <a:p>
            <a:pPr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endParaRPr lang="cs-CZ" sz="1600" b="0" u="none" strike="noStrike">
              <a:solidFill>
                <a:srgbClr val="FFFFFF"/>
              </a:solidFill>
              <a:uFillTx/>
              <a:latin typeface="Arial"/>
            </a:endParaRPr>
          </a:p>
          <a:p>
            <a:pPr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endParaRPr lang="cs-CZ" sz="1600" b="0" u="none" strike="noStrike">
              <a:solidFill>
                <a:srgbClr val="FFFFFF"/>
              </a:solidFill>
              <a:uFillTx/>
              <a:latin typeface="Arial"/>
            </a:endParaRPr>
          </a:p>
          <a:p>
            <a:pPr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endParaRPr lang="cs-CZ" sz="1600" b="0" u="none" strike="noStrike">
              <a:solidFill>
                <a:srgbClr val="FFFFFF"/>
              </a:solidFill>
              <a:uFillTx/>
              <a:latin typeface="Arial"/>
            </a:endParaRPr>
          </a:p>
          <a:p>
            <a:pPr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  <a:p>
            <a:pPr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endParaRPr lang="cs-CZ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02920" y="225360"/>
            <a:ext cx="9061560" cy="93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93000"/>
              </a:lnSpc>
              <a:spcBef>
                <a:spcPts val="74"/>
              </a:spcBef>
              <a:spcAft>
                <a:spcPts val="74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uFillTx/>
                <a:latin typeface="Bahnschrift"/>
              </a:rPr>
              <a:t>Registrační listy</a:t>
            </a:r>
            <a:endParaRPr lang="cs-CZ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502920" y="1079640"/>
            <a:ext cx="9061560" cy="3978000"/>
          </a:xfrm>
          <a:prstGeom prst="rect">
            <a:avLst/>
          </a:prstGeom>
          <a:noFill/>
          <a:ln w="0">
            <a:noFill/>
          </a:ln>
        </p:spPr>
        <p:txBody>
          <a:bodyPr lIns="0" tIns="28080" rIns="0" bIns="0" anchor="t">
            <a:normAutofit fontScale="92500" lnSpcReduction="9999"/>
          </a:bodyPr>
          <a:lstStyle/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endParaRPr lang="cs-CZ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1" u="none" strike="noStrike">
                <a:solidFill>
                  <a:srgbClr val="000000"/>
                </a:solidFill>
                <a:uFillTx/>
                <a:latin typeface="Bahnschrift"/>
              </a:rPr>
              <a:t>Upravené:</a:t>
            </a:r>
            <a:r>
              <a:rPr lang="cs-CZ" sz="2400" b="0" u="none" strike="noStrike">
                <a:solidFill>
                  <a:srgbClr val="000000"/>
                </a:solidFill>
                <a:uFillTx/>
                <a:latin typeface="Bahnschrift"/>
              </a:rPr>
              <a:t> 72133, 72131, 72135, 72016</a:t>
            </a:r>
            <a:endParaRPr lang="cs-CZ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1" u="none" strike="noStrike">
                <a:solidFill>
                  <a:srgbClr val="000000"/>
                </a:solidFill>
                <a:uFillTx/>
                <a:latin typeface="Bahnschrift"/>
              </a:rPr>
              <a:t>Navržené:</a:t>
            </a:r>
            <a:r>
              <a:rPr lang="cs-CZ" sz="2400" b="0" u="none" strike="noStrike">
                <a:solidFill>
                  <a:srgbClr val="000000"/>
                </a:solidFill>
                <a:uFillTx/>
                <a:latin typeface="Bahnschrift"/>
              </a:rPr>
              <a:t> Edukace v klinické logopedie + navýšení 72015</a:t>
            </a:r>
            <a:endParaRPr lang="cs-CZ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None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1" u="none" strike="noStrike">
                <a:solidFill>
                  <a:srgbClr val="000000"/>
                </a:solidFill>
                <a:uFillTx/>
                <a:latin typeface="Bahnschrift"/>
              </a:rPr>
              <a:t>Připravované:</a:t>
            </a:r>
            <a:r>
              <a:rPr lang="cs-CZ" sz="2400" b="0" u="none" strike="noStrike">
                <a:solidFill>
                  <a:srgbClr val="000000"/>
                </a:solidFill>
                <a:uFillTx/>
                <a:latin typeface="Bahnschrift"/>
              </a:rPr>
              <a:t> </a:t>
            </a:r>
            <a:endParaRPr lang="cs-CZ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Bahnschrift"/>
              <a:buAutoNum type="arabicPeriod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>
                <a:solidFill>
                  <a:srgbClr val="000000"/>
                </a:solidFill>
                <a:uFillTx/>
                <a:latin typeface="Bahnschrift"/>
              </a:rPr>
              <a:t>Skupinová terapie v KL</a:t>
            </a:r>
            <a:endParaRPr lang="cs-CZ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Bahnschrift"/>
              <a:buAutoNum type="arabicPeriod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>
                <a:solidFill>
                  <a:srgbClr val="000000"/>
                </a:solidFill>
                <a:uFillTx/>
                <a:latin typeface="Bahnschrift"/>
              </a:rPr>
              <a:t>Virtuální realita v KL?</a:t>
            </a:r>
            <a:endParaRPr lang="cs-CZ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Bahnschrift"/>
              <a:buAutoNum type="arabicPeriod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>
                <a:solidFill>
                  <a:srgbClr val="000000"/>
                </a:solidFill>
                <a:uFillTx/>
                <a:latin typeface="Bahnschrift"/>
              </a:rPr>
              <a:t>Terapie u poruch příjmu potravy v kojeneckém a                    				batolecím věku</a:t>
            </a:r>
            <a:endParaRPr lang="cs-CZ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>
              <a:lnSpc>
                <a:spcPct val="93000"/>
              </a:lnSpc>
              <a:spcBef>
                <a:spcPts val="74"/>
              </a:spcBef>
              <a:spcAft>
                <a:spcPts val="1500"/>
              </a:spcAft>
              <a:buClr>
                <a:srgbClr val="000000"/>
              </a:buClr>
              <a:buFont typeface="Bahnschrift"/>
              <a:buAutoNum type="arabicPeriod"/>
              <a:tabLst>
                <a:tab pos="0" algn="l"/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20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520" algn="l"/>
                <a:tab pos="9883800" algn="l"/>
                <a:tab pos="10333080" algn="l"/>
                <a:tab pos="10782360" algn="l"/>
              </a:tabLst>
            </a:pPr>
            <a:r>
              <a:rPr lang="cs-CZ" sz="2400" b="0" u="none" strike="noStrike">
                <a:solidFill>
                  <a:srgbClr val="000000"/>
                </a:solidFill>
                <a:uFillTx/>
                <a:latin typeface="Bahnschrift"/>
              </a:rPr>
              <a:t>Telerehabilitace v KL (znovu?)</a:t>
            </a:r>
            <a:endParaRPr lang="cs-CZ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7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8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9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0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1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2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3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4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5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6.xml><?xml version="1.0" encoding="utf-8"?>
<a:theme xmlns:a="http://schemas.openxmlformats.org/drawingml/2006/main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1145</TotalTime>
  <Words>1329</Words>
  <Application>Microsoft Office PowerPoint</Application>
  <PresentationFormat>Vlastní</PresentationFormat>
  <Paragraphs>321</Paragraphs>
  <Slides>21</Slides>
  <Notes>18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35</vt:i4>
      </vt:variant>
      <vt:variant>
        <vt:lpstr>Nadpisy snímků</vt:lpstr>
      </vt:variant>
      <vt:variant>
        <vt:i4>21</vt:i4>
      </vt:variant>
    </vt:vector>
  </HeadingPairs>
  <TitlesOfParts>
    <vt:vector size="62" baseType="lpstr">
      <vt:lpstr>Arial</vt:lpstr>
      <vt:lpstr>Bahnschrift</vt:lpstr>
      <vt:lpstr>Calibri</vt:lpstr>
      <vt:lpstr>Roboto</vt:lpstr>
      <vt:lpstr>Times New Roman</vt:lpstr>
      <vt:lpstr>Wingdings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MZ ČR</vt:lpstr>
      <vt:lpstr>Prezentace aplikace PowerPoint</vt:lpstr>
      <vt:lpstr>Prezentace aplikace PowerPoint</vt:lpstr>
      <vt:lpstr>Registrační listy</vt:lpstr>
      <vt:lpstr>Co se zvládlo?</vt:lpstr>
      <vt:lpstr>Zprávy v čase Asociace klinických logopedů</vt:lpstr>
      <vt:lpstr>Typy médií</vt:lpstr>
      <vt:lpstr>TOP zdroje</vt:lpstr>
      <vt:lpstr>Prezentace aplikace PowerPoint</vt:lpstr>
      <vt:lpstr>V procesu:</vt:lpstr>
      <vt:lpstr>Zahraničí</vt:lpstr>
      <vt:lpstr>Web AKL</vt:lpstr>
      <vt:lpstr>Shrnutí za 3 roky</vt:lpstr>
      <vt:lpstr>Prezentace aplikace PowerPoint</vt:lpstr>
      <vt:lpstr>PODĚKOVÁNÍ 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Asus</dc:creator>
  <dc:description/>
  <cp:lastModifiedBy>Barbora Richtrová</cp:lastModifiedBy>
  <cp:revision>19</cp:revision>
  <dcterms:modified xsi:type="dcterms:W3CDTF">2025-10-24T13:06:20Z</dcterms:modified>
  <dc:language>cs-CZ</dc:language>
</cp:coreProperties>
</file>